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4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3624"/>
    <a:srgbClr val="92724D"/>
    <a:srgbClr val="CCAC31"/>
    <a:srgbClr val="EEEFEE"/>
    <a:srgbClr val="4B565A"/>
    <a:srgbClr val="161F28"/>
    <a:srgbClr val="95A5A6"/>
    <a:srgbClr val="2C3E50"/>
    <a:srgbClr val="212E3C"/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194" autoAdjust="0"/>
    <p:restoredTop sz="96596" autoAdjust="0"/>
  </p:normalViewPr>
  <p:slideViewPr>
    <p:cSldViewPr snapToGrid="0">
      <p:cViewPr>
        <p:scale>
          <a:sx n="100" d="100"/>
          <a:sy n="100" d="100"/>
        </p:scale>
        <p:origin x="-2358" y="-16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E49BA-949E-BD48-B23E-E55844A5AF20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1FC2F-FA4A-5C45-A398-1A1028B6FE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74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3566B-D0D6-B643-A088-C3A5B996CF1D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0377B-5E75-3148-B645-E2515369A9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31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 rot="10800000">
            <a:off x="6338755" y="2674785"/>
            <a:ext cx="914400" cy="1588"/>
          </a:xfrm>
          <a:prstGeom prst="line">
            <a:avLst/>
          </a:prstGeom>
          <a:ln w="285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010100" y="1509085"/>
            <a:ext cx="3035301" cy="374204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 spc="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Vector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5213300" y="1729060"/>
            <a:ext cx="3035301" cy="774314"/>
          </a:xfrm>
          <a:prstGeom prst="rect">
            <a:avLst/>
          </a:prstGeom>
        </p:spPr>
        <p:txBody>
          <a:bodyPr/>
          <a:lstStyle>
            <a:lvl1pPr algn="ctr">
              <a:buNone/>
              <a:defRPr sz="3600" spc="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Graphics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391100" y="2205370"/>
            <a:ext cx="3035301" cy="374204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 spc="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5670500" y="2751025"/>
            <a:ext cx="2755901" cy="901700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algn="l">
              <a:buNone/>
              <a:defRPr sz="1000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At </a:t>
            </a:r>
            <a:r>
              <a:rPr lang="en-US" dirty="0" err="1" smtClean="0"/>
              <a:t>vero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et </a:t>
            </a:r>
            <a:r>
              <a:rPr lang="en-US" dirty="0" err="1" smtClean="0"/>
              <a:t>accusamus</a:t>
            </a:r>
            <a:r>
              <a:rPr lang="en-US" dirty="0" smtClean="0"/>
              <a:t> et </a:t>
            </a:r>
            <a:r>
              <a:rPr lang="en-US" dirty="0" err="1" smtClean="0"/>
              <a:t>iusto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dignissimos</a:t>
            </a:r>
            <a:r>
              <a:rPr lang="en-US" dirty="0" smtClean="0"/>
              <a:t> </a:t>
            </a:r>
            <a:r>
              <a:rPr lang="en-US" dirty="0" err="1" smtClean="0"/>
              <a:t>ducimus</a:t>
            </a:r>
            <a:r>
              <a:rPr lang="en-US" dirty="0" smtClean="0"/>
              <a:t> qui </a:t>
            </a:r>
            <a:r>
              <a:rPr lang="en-US" dirty="0" err="1" smtClean="0"/>
              <a:t>blanditiis</a:t>
            </a:r>
            <a:r>
              <a:rPr lang="en-US" dirty="0" smtClean="0"/>
              <a:t> </a:t>
            </a:r>
            <a:r>
              <a:rPr lang="en-US" dirty="0" err="1" smtClean="0"/>
              <a:t>praesentium</a:t>
            </a:r>
            <a:r>
              <a:rPr lang="en-US" dirty="0" smtClean="0"/>
              <a:t> </a:t>
            </a:r>
            <a:r>
              <a:rPr lang="en-US" dirty="0" err="1" smtClean="0"/>
              <a:t>voluptatum</a:t>
            </a:r>
            <a:r>
              <a:rPr lang="en-US" dirty="0" smtClean="0"/>
              <a:t> </a:t>
            </a:r>
            <a:r>
              <a:rPr lang="en-US" dirty="0" err="1" smtClean="0"/>
              <a:t>deleniti</a:t>
            </a:r>
            <a:r>
              <a:rPr lang="en-US" dirty="0" smtClean="0"/>
              <a:t> </a:t>
            </a:r>
            <a:r>
              <a:rPr lang="en-US" dirty="0" err="1" smtClean="0"/>
              <a:t>atque</a:t>
            </a:r>
            <a:r>
              <a:rPr lang="en-US" dirty="0" smtClean="0"/>
              <a:t> </a:t>
            </a:r>
            <a:r>
              <a:rPr lang="en-US" dirty="0" err="1" smtClean="0"/>
              <a:t>corrupti</a:t>
            </a:r>
            <a:r>
              <a:rPr lang="en-US" dirty="0" smtClean="0"/>
              <a:t> quos </a:t>
            </a:r>
            <a:r>
              <a:rPr lang="en-US" dirty="0" err="1" smtClean="0"/>
              <a:t>dolores</a:t>
            </a:r>
            <a:r>
              <a:rPr lang="en-US" dirty="0" smtClean="0"/>
              <a:t> et </a:t>
            </a:r>
            <a:r>
              <a:rPr lang="en-US" dirty="0" err="1" smtClean="0"/>
              <a:t>quas</a:t>
            </a:r>
            <a:r>
              <a:rPr lang="en-US" dirty="0" smtClean="0"/>
              <a:t> </a:t>
            </a:r>
            <a:r>
              <a:rPr lang="en-US" dirty="0" err="1" smtClean="0"/>
              <a:t>molestias</a:t>
            </a:r>
            <a:r>
              <a:rPr lang="en-US" dirty="0" smtClean="0"/>
              <a:t> </a:t>
            </a:r>
            <a:r>
              <a:rPr lang="en-US" dirty="0" err="1" smtClean="0"/>
              <a:t>excepturi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 </a:t>
            </a:r>
            <a:r>
              <a:rPr lang="en-US" dirty="0" err="1" smtClean="0"/>
              <a:t>occaecati</a:t>
            </a:r>
            <a:r>
              <a:rPr lang="en-US" dirty="0" smtClean="0"/>
              <a:t> </a:t>
            </a:r>
            <a:r>
              <a:rPr lang="en-US" dirty="0" err="1" smtClean="0"/>
              <a:t>cupidiate</a:t>
            </a:r>
            <a:r>
              <a:rPr lang="en-US" dirty="0" smtClean="0"/>
              <a:t> non provident.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>
        <p:tmplLst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rot="10800000">
            <a:off x="1906455" y="2674785"/>
            <a:ext cx="914400" cy="1588"/>
          </a:xfrm>
          <a:prstGeom prst="line">
            <a:avLst/>
          </a:prstGeom>
          <a:ln w="285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77800" y="1509085"/>
            <a:ext cx="3035301" cy="374204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 spc="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Vector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80999" y="1729060"/>
            <a:ext cx="3035301" cy="774314"/>
          </a:xfrm>
          <a:prstGeom prst="rect">
            <a:avLst/>
          </a:prstGeom>
        </p:spPr>
        <p:txBody>
          <a:bodyPr/>
          <a:lstStyle>
            <a:lvl1pPr algn="ctr">
              <a:buNone/>
              <a:defRPr sz="3600" spc="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Graphics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958800" y="2205370"/>
            <a:ext cx="3035301" cy="374204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 spc="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1238200" y="2751025"/>
            <a:ext cx="2755901" cy="901700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algn="l">
              <a:buNone/>
              <a:defRPr sz="1000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At </a:t>
            </a:r>
            <a:r>
              <a:rPr lang="en-US" dirty="0" err="1" smtClean="0"/>
              <a:t>vero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et </a:t>
            </a:r>
            <a:r>
              <a:rPr lang="en-US" dirty="0" err="1" smtClean="0"/>
              <a:t>accusamus</a:t>
            </a:r>
            <a:r>
              <a:rPr lang="en-US" dirty="0" smtClean="0"/>
              <a:t> et </a:t>
            </a:r>
            <a:r>
              <a:rPr lang="en-US" dirty="0" err="1" smtClean="0"/>
              <a:t>iusto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dignissimos</a:t>
            </a:r>
            <a:r>
              <a:rPr lang="en-US" dirty="0" smtClean="0"/>
              <a:t> </a:t>
            </a:r>
            <a:r>
              <a:rPr lang="en-US" dirty="0" err="1" smtClean="0"/>
              <a:t>ducimus</a:t>
            </a:r>
            <a:r>
              <a:rPr lang="en-US" dirty="0" smtClean="0"/>
              <a:t> qui </a:t>
            </a:r>
            <a:r>
              <a:rPr lang="en-US" dirty="0" err="1" smtClean="0"/>
              <a:t>blanditiis</a:t>
            </a:r>
            <a:r>
              <a:rPr lang="en-US" dirty="0" smtClean="0"/>
              <a:t> </a:t>
            </a:r>
            <a:r>
              <a:rPr lang="en-US" dirty="0" err="1" smtClean="0"/>
              <a:t>praesentium</a:t>
            </a:r>
            <a:r>
              <a:rPr lang="en-US" dirty="0" smtClean="0"/>
              <a:t> </a:t>
            </a:r>
            <a:r>
              <a:rPr lang="en-US" dirty="0" err="1" smtClean="0"/>
              <a:t>voluptatum</a:t>
            </a:r>
            <a:r>
              <a:rPr lang="en-US" dirty="0" smtClean="0"/>
              <a:t> </a:t>
            </a:r>
            <a:r>
              <a:rPr lang="en-US" dirty="0" err="1" smtClean="0"/>
              <a:t>deleniti</a:t>
            </a:r>
            <a:r>
              <a:rPr lang="en-US" dirty="0" smtClean="0"/>
              <a:t> </a:t>
            </a:r>
            <a:r>
              <a:rPr lang="en-US" dirty="0" err="1" smtClean="0"/>
              <a:t>atque</a:t>
            </a:r>
            <a:r>
              <a:rPr lang="en-US" dirty="0" smtClean="0"/>
              <a:t> </a:t>
            </a:r>
            <a:r>
              <a:rPr lang="en-US" dirty="0" err="1" smtClean="0"/>
              <a:t>corrupti</a:t>
            </a:r>
            <a:r>
              <a:rPr lang="en-US" dirty="0" smtClean="0"/>
              <a:t> quos </a:t>
            </a:r>
            <a:r>
              <a:rPr lang="en-US" dirty="0" err="1" smtClean="0"/>
              <a:t>dolores</a:t>
            </a:r>
            <a:r>
              <a:rPr lang="en-US" dirty="0" smtClean="0"/>
              <a:t> et </a:t>
            </a:r>
            <a:r>
              <a:rPr lang="en-US" dirty="0" err="1" smtClean="0"/>
              <a:t>quas</a:t>
            </a:r>
            <a:r>
              <a:rPr lang="en-US" dirty="0" smtClean="0"/>
              <a:t> </a:t>
            </a:r>
            <a:r>
              <a:rPr lang="en-US" dirty="0" err="1" smtClean="0"/>
              <a:t>molestias</a:t>
            </a:r>
            <a:r>
              <a:rPr lang="en-US" dirty="0" smtClean="0"/>
              <a:t> </a:t>
            </a:r>
            <a:r>
              <a:rPr lang="en-US" dirty="0" err="1" smtClean="0"/>
              <a:t>excepturi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 </a:t>
            </a:r>
            <a:r>
              <a:rPr lang="en-US" dirty="0" err="1" smtClean="0"/>
              <a:t>occaecati</a:t>
            </a:r>
            <a:r>
              <a:rPr lang="en-US" dirty="0" smtClean="0"/>
              <a:t> </a:t>
            </a:r>
            <a:r>
              <a:rPr lang="en-US" dirty="0" err="1" smtClean="0"/>
              <a:t>cupidiate</a:t>
            </a:r>
            <a:r>
              <a:rPr lang="en-US" dirty="0" smtClean="0"/>
              <a:t> non provident.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1825626" y="-1"/>
            <a:ext cx="1833563" cy="1789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5486402" y="-1"/>
            <a:ext cx="1833563" cy="1789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/>
          </p:nvPr>
        </p:nvSpPr>
        <p:spPr>
          <a:xfrm>
            <a:off x="7310439" y="1797050"/>
            <a:ext cx="1833563" cy="1789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/>
          </p:nvPr>
        </p:nvSpPr>
        <p:spPr>
          <a:xfrm>
            <a:off x="3659190" y="1797050"/>
            <a:ext cx="1833563" cy="1789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2" y="1797050"/>
            <a:ext cx="1833563" cy="1789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" y="1797050"/>
            <a:ext cx="1833563" cy="1789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1833565" y="1797050"/>
            <a:ext cx="1833563" cy="1789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5"/>
          </p:nvPr>
        </p:nvSpPr>
        <p:spPr>
          <a:xfrm>
            <a:off x="3667128" y="1797050"/>
            <a:ext cx="1833563" cy="1789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6"/>
          </p:nvPr>
        </p:nvSpPr>
        <p:spPr>
          <a:xfrm>
            <a:off x="5500691" y="1797050"/>
            <a:ext cx="1833563" cy="1789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7"/>
          </p:nvPr>
        </p:nvSpPr>
        <p:spPr>
          <a:xfrm>
            <a:off x="7348539" y="1797050"/>
            <a:ext cx="1833563" cy="1789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821310" y="2794000"/>
            <a:ext cx="1763712" cy="2020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2712022" y="2794000"/>
            <a:ext cx="1763712" cy="2020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5"/>
          </p:nvPr>
        </p:nvSpPr>
        <p:spPr>
          <a:xfrm>
            <a:off x="4602734" y="2794000"/>
            <a:ext cx="1763712" cy="2020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6"/>
          </p:nvPr>
        </p:nvSpPr>
        <p:spPr>
          <a:xfrm>
            <a:off x="6499477" y="2794000"/>
            <a:ext cx="1763712" cy="20208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4568824" y="1828800"/>
            <a:ext cx="4575176" cy="1657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rot="10800000">
            <a:off x="3723878" y="716730"/>
            <a:ext cx="1828800" cy="1588"/>
          </a:xfrm>
          <a:prstGeom prst="line">
            <a:avLst/>
          </a:prstGeom>
          <a:ln w="285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09599" y="248096"/>
            <a:ext cx="8057358" cy="532134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 spc="6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Vector Graphic Sample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09599" y="780230"/>
            <a:ext cx="8057358" cy="532134"/>
          </a:xfrm>
          <a:prstGeom prst="rect">
            <a:avLst/>
          </a:prstGeom>
        </p:spPr>
        <p:txBody>
          <a:bodyPr/>
          <a:lstStyle>
            <a:lvl1pPr algn="ctr">
              <a:buNone/>
              <a:defRPr sz="1000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At </a:t>
            </a:r>
            <a:r>
              <a:rPr lang="en-US" dirty="0" err="1" smtClean="0"/>
              <a:t>vero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et </a:t>
            </a:r>
            <a:r>
              <a:rPr lang="en-US" dirty="0" err="1" smtClean="0"/>
              <a:t>accusamus</a:t>
            </a:r>
            <a:r>
              <a:rPr lang="en-US" dirty="0" smtClean="0"/>
              <a:t> et </a:t>
            </a:r>
            <a:r>
              <a:rPr lang="en-US" dirty="0" err="1" smtClean="0"/>
              <a:t>iusto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dignissimos</a:t>
            </a:r>
            <a:r>
              <a:rPr lang="en-US" dirty="0" smtClean="0"/>
              <a:t> </a:t>
            </a:r>
            <a:r>
              <a:rPr lang="en-US" dirty="0" err="1" smtClean="0"/>
              <a:t>ducimus</a:t>
            </a:r>
            <a:r>
              <a:rPr lang="en-US" dirty="0" smtClean="0"/>
              <a:t> qui </a:t>
            </a:r>
            <a:r>
              <a:rPr lang="en-US" dirty="0" err="1" smtClean="0"/>
              <a:t>blanditiis</a:t>
            </a:r>
            <a:r>
              <a:rPr lang="en-US" dirty="0" smtClean="0"/>
              <a:t> </a:t>
            </a:r>
            <a:r>
              <a:rPr lang="en-US" dirty="0" err="1" smtClean="0"/>
              <a:t>praesentium</a:t>
            </a:r>
            <a:r>
              <a:rPr lang="en-US" dirty="0" smtClean="0"/>
              <a:t> </a:t>
            </a:r>
            <a:r>
              <a:rPr lang="en-US" dirty="0" err="1" smtClean="0"/>
              <a:t>voluptatum</a:t>
            </a:r>
            <a:r>
              <a:rPr lang="en-US" dirty="0" smtClean="0"/>
              <a:t> </a:t>
            </a:r>
            <a:r>
              <a:rPr lang="en-US" dirty="0" err="1" smtClean="0"/>
              <a:t>deleniti</a:t>
            </a:r>
            <a:r>
              <a:rPr lang="en-US" dirty="0" smtClean="0"/>
              <a:t> </a:t>
            </a:r>
            <a:r>
              <a:rPr lang="en-US" dirty="0" err="1" smtClean="0"/>
              <a:t>atque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corrupti</a:t>
            </a:r>
            <a:r>
              <a:rPr lang="en-US" dirty="0" smtClean="0"/>
              <a:t> quos </a:t>
            </a:r>
            <a:r>
              <a:rPr lang="en-US" dirty="0" err="1" smtClean="0"/>
              <a:t>dolores</a:t>
            </a:r>
            <a:r>
              <a:rPr lang="en-US" dirty="0" smtClean="0"/>
              <a:t> et </a:t>
            </a:r>
            <a:r>
              <a:rPr lang="en-US" dirty="0" err="1" smtClean="0"/>
              <a:t>quas</a:t>
            </a:r>
            <a:r>
              <a:rPr lang="en-US" dirty="0" smtClean="0"/>
              <a:t> </a:t>
            </a:r>
            <a:r>
              <a:rPr lang="en-US" dirty="0" err="1" smtClean="0"/>
              <a:t>molestias</a:t>
            </a:r>
            <a:r>
              <a:rPr lang="en-US" dirty="0" smtClean="0"/>
              <a:t> </a:t>
            </a:r>
            <a:r>
              <a:rPr lang="en-US" dirty="0" err="1" smtClean="0"/>
              <a:t>excepturi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 </a:t>
            </a:r>
            <a:r>
              <a:rPr lang="en-US" dirty="0" err="1" smtClean="0"/>
              <a:t>occaecati</a:t>
            </a:r>
            <a:r>
              <a:rPr lang="en-US" dirty="0" smtClean="0"/>
              <a:t> </a:t>
            </a:r>
            <a:r>
              <a:rPr lang="en-US" dirty="0" err="1" smtClean="0"/>
              <a:t>cupidiate</a:t>
            </a:r>
            <a:r>
              <a:rPr lang="en-US" dirty="0" smtClean="0"/>
              <a:t> non provident.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>
            <a:spLocks noChangeArrowheads="1"/>
          </p:cNvSpPr>
          <p:nvPr userDrawn="1"/>
        </p:nvSpPr>
        <p:spPr bwMode="auto">
          <a:xfrm>
            <a:off x="405141" y="571501"/>
            <a:ext cx="1220789" cy="1220789"/>
          </a:xfrm>
          <a:custGeom>
            <a:avLst/>
            <a:gdLst/>
            <a:ahLst/>
            <a:cxnLst>
              <a:cxn ang="0">
                <a:pos x="2429" y="2429"/>
              </a:cxn>
              <a:cxn ang="0">
                <a:pos x="0" y="2429"/>
              </a:cxn>
              <a:cxn ang="0">
                <a:pos x="0" y="0"/>
              </a:cxn>
              <a:cxn ang="0">
                <a:pos x="2429" y="0"/>
              </a:cxn>
              <a:cxn ang="0">
                <a:pos x="2429" y="2429"/>
              </a:cxn>
            </a:cxnLst>
            <a:rect l="0" t="0" r="r" b="b"/>
            <a:pathLst>
              <a:path w="2430" h="2430">
                <a:moveTo>
                  <a:pt x="2429" y="2429"/>
                </a:moveTo>
                <a:lnTo>
                  <a:pt x="0" y="2429"/>
                </a:lnTo>
                <a:lnTo>
                  <a:pt x="0" y="0"/>
                </a:lnTo>
                <a:lnTo>
                  <a:pt x="2429" y="0"/>
                </a:lnTo>
                <a:lnTo>
                  <a:pt x="2429" y="2429"/>
                </a:lnTo>
              </a:path>
            </a:pathLst>
          </a:custGeom>
          <a:noFill/>
          <a:ln w="25400" cap="flat">
            <a:solidFill>
              <a:schemeClr val="bg1"/>
            </a:solidFill>
            <a:bevel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Freeform 2"/>
          <p:cNvSpPr>
            <a:spLocks noChangeArrowheads="1"/>
          </p:cNvSpPr>
          <p:nvPr userDrawn="1"/>
        </p:nvSpPr>
        <p:spPr bwMode="auto">
          <a:xfrm>
            <a:off x="405141" y="1998339"/>
            <a:ext cx="1220789" cy="1220789"/>
          </a:xfrm>
          <a:custGeom>
            <a:avLst/>
            <a:gdLst/>
            <a:ahLst/>
            <a:cxnLst>
              <a:cxn ang="0">
                <a:pos x="2429" y="2428"/>
              </a:cxn>
              <a:cxn ang="0">
                <a:pos x="0" y="2428"/>
              </a:cxn>
              <a:cxn ang="0">
                <a:pos x="0" y="0"/>
              </a:cxn>
              <a:cxn ang="0">
                <a:pos x="2429" y="0"/>
              </a:cxn>
              <a:cxn ang="0">
                <a:pos x="2429" y="2428"/>
              </a:cxn>
            </a:cxnLst>
            <a:rect l="0" t="0" r="r" b="b"/>
            <a:pathLst>
              <a:path w="2430" h="2429">
                <a:moveTo>
                  <a:pt x="2429" y="2428"/>
                </a:moveTo>
                <a:lnTo>
                  <a:pt x="0" y="2428"/>
                </a:lnTo>
                <a:lnTo>
                  <a:pt x="0" y="0"/>
                </a:lnTo>
                <a:lnTo>
                  <a:pt x="2429" y="0"/>
                </a:lnTo>
                <a:lnTo>
                  <a:pt x="2429" y="2428"/>
                </a:lnTo>
              </a:path>
            </a:pathLst>
          </a:custGeom>
          <a:noFill/>
          <a:ln w="25400" cap="flat">
            <a:solidFill>
              <a:schemeClr val="bg1"/>
            </a:solidFill>
            <a:bevel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reeform 3"/>
          <p:cNvSpPr>
            <a:spLocks noChangeArrowheads="1"/>
          </p:cNvSpPr>
          <p:nvPr userDrawn="1"/>
        </p:nvSpPr>
        <p:spPr bwMode="auto">
          <a:xfrm>
            <a:off x="405141" y="3425176"/>
            <a:ext cx="1220789" cy="1231866"/>
          </a:xfrm>
          <a:custGeom>
            <a:avLst/>
            <a:gdLst/>
            <a:ahLst/>
            <a:cxnLst>
              <a:cxn ang="0">
                <a:pos x="2429" y="2451"/>
              </a:cxn>
              <a:cxn ang="0">
                <a:pos x="0" y="2451"/>
              </a:cxn>
              <a:cxn ang="0">
                <a:pos x="0" y="0"/>
              </a:cxn>
              <a:cxn ang="0">
                <a:pos x="2429" y="0"/>
              </a:cxn>
              <a:cxn ang="0">
                <a:pos x="2429" y="2451"/>
              </a:cxn>
            </a:cxnLst>
            <a:rect l="0" t="0" r="r" b="b"/>
            <a:pathLst>
              <a:path w="2430" h="2452">
                <a:moveTo>
                  <a:pt x="2429" y="2451"/>
                </a:moveTo>
                <a:lnTo>
                  <a:pt x="0" y="2451"/>
                </a:lnTo>
                <a:lnTo>
                  <a:pt x="0" y="0"/>
                </a:lnTo>
                <a:lnTo>
                  <a:pt x="2429" y="0"/>
                </a:lnTo>
                <a:lnTo>
                  <a:pt x="2429" y="2451"/>
                </a:lnTo>
              </a:path>
            </a:pathLst>
          </a:custGeom>
          <a:noFill/>
          <a:ln w="25400" cap="flat">
            <a:solidFill>
              <a:schemeClr val="bg1"/>
            </a:solidFill>
            <a:bevel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4"/>
          <p:cNvSpPr>
            <a:spLocks noChangeArrowheads="1"/>
          </p:cNvSpPr>
          <p:nvPr userDrawn="1"/>
        </p:nvSpPr>
        <p:spPr bwMode="auto">
          <a:xfrm>
            <a:off x="1845272" y="3425176"/>
            <a:ext cx="1220789" cy="1231866"/>
          </a:xfrm>
          <a:custGeom>
            <a:avLst/>
            <a:gdLst/>
            <a:ahLst/>
            <a:cxnLst>
              <a:cxn ang="0">
                <a:pos x="2429" y="2451"/>
              </a:cxn>
              <a:cxn ang="0">
                <a:pos x="0" y="2451"/>
              </a:cxn>
              <a:cxn ang="0">
                <a:pos x="0" y="0"/>
              </a:cxn>
              <a:cxn ang="0">
                <a:pos x="2429" y="0"/>
              </a:cxn>
              <a:cxn ang="0">
                <a:pos x="2429" y="2451"/>
              </a:cxn>
            </a:cxnLst>
            <a:rect l="0" t="0" r="r" b="b"/>
            <a:pathLst>
              <a:path w="2430" h="2452">
                <a:moveTo>
                  <a:pt x="2429" y="2451"/>
                </a:moveTo>
                <a:lnTo>
                  <a:pt x="0" y="2451"/>
                </a:lnTo>
                <a:lnTo>
                  <a:pt x="0" y="0"/>
                </a:lnTo>
                <a:lnTo>
                  <a:pt x="2429" y="0"/>
                </a:lnTo>
                <a:lnTo>
                  <a:pt x="2429" y="2451"/>
                </a:lnTo>
              </a:path>
            </a:pathLst>
          </a:custGeom>
          <a:noFill/>
          <a:ln w="25400" cap="flat">
            <a:solidFill>
              <a:schemeClr val="bg1"/>
            </a:solidFill>
            <a:bevel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5"/>
          <p:cNvSpPr>
            <a:spLocks noChangeArrowheads="1"/>
          </p:cNvSpPr>
          <p:nvPr userDrawn="1"/>
        </p:nvSpPr>
        <p:spPr bwMode="auto">
          <a:xfrm>
            <a:off x="3283188" y="3425176"/>
            <a:ext cx="1220787" cy="1231866"/>
          </a:xfrm>
          <a:custGeom>
            <a:avLst/>
            <a:gdLst/>
            <a:ahLst/>
            <a:cxnLst>
              <a:cxn ang="0">
                <a:pos x="2428" y="2451"/>
              </a:cxn>
              <a:cxn ang="0">
                <a:pos x="0" y="2451"/>
              </a:cxn>
              <a:cxn ang="0">
                <a:pos x="0" y="0"/>
              </a:cxn>
              <a:cxn ang="0">
                <a:pos x="2428" y="0"/>
              </a:cxn>
              <a:cxn ang="0">
                <a:pos x="2428" y="2451"/>
              </a:cxn>
            </a:cxnLst>
            <a:rect l="0" t="0" r="r" b="b"/>
            <a:pathLst>
              <a:path w="2429" h="2452">
                <a:moveTo>
                  <a:pt x="2428" y="2451"/>
                </a:moveTo>
                <a:lnTo>
                  <a:pt x="0" y="2451"/>
                </a:lnTo>
                <a:lnTo>
                  <a:pt x="0" y="0"/>
                </a:lnTo>
                <a:lnTo>
                  <a:pt x="2428" y="0"/>
                </a:lnTo>
                <a:lnTo>
                  <a:pt x="2428" y="2451"/>
                </a:lnTo>
              </a:path>
            </a:pathLst>
          </a:custGeom>
          <a:noFill/>
          <a:ln w="25400" cap="flat">
            <a:solidFill>
              <a:schemeClr val="bg1"/>
            </a:solidFill>
            <a:bevel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14"/>
          <p:cNvSpPr>
            <a:spLocks noChangeArrowheads="1"/>
          </p:cNvSpPr>
          <p:nvPr userDrawn="1"/>
        </p:nvSpPr>
        <p:spPr bwMode="auto">
          <a:xfrm>
            <a:off x="1845272" y="582579"/>
            <a:ext cx="2658703" cy="2612176"/>
          </a:xfrm>
          <a:custGeom>
            <a:avLst/>
            <a:gdLst/>
            <a:ahLst/>
            <a:cxnLst>
              <a:cxn ang="0">
                <a:pos x="5292" y="5200"/>
              </a:cxn>
              <a:cxn ang="0">
                <a:pos x="0" y="5200"/>
              </a:cxn>
              <a:cxn ang="0">
                <a:pos x="0" y="0"/>
              </a:cxn>
              <a:cxn ang="0">
                <a:pos x="5292" y="0"/>
              </a:cxn>
              <a:cxn ang="0">
                <a:pos x="5292" y="5200"/>
              </a:cxn>
            </a:cxnLst>
            <a:rect l="0" t="0" r="r" b="b"/>
            <a:pathLst>
              <a:path w="5293" h="5201">
                <a:moveTo>
                  <a:pt x="5292" y="5200"/>
                </a:moveTo>
                <a:lnTo>
                  <a:pt x="0" y="5200"/>
                </a:lnTo>
                <a:lnTo>
                  <a:pt x="0" y="0"/>
                </a:lnTo>
                <a:lnTo>
                  <a:pt x="5292" y="0"/>
                </a:lnTo>
                <a:lnTo>
                  <a:pt x="5292" y="5200"/>
                </a:lnTo>
              </a:path>
            </a:pathLst>
          </a:custGeom>
          <a:noFill/>
          <a:ln w="25400" cap="flat">
            <a:solidFill>
              <a:schemeClr val="bg1"/>
            </a:solidFill>
            <a:bevel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1845272" y="582579"/>
            <a:ext cx="2658703" cy="2612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405139" y="1998339"/>
            <a:ext cx="1220790" cy="1220789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5"/>
          </p:nvPr>
        </p:nvSpPr>
        <p:spPr>
          <a:xfrm>
            <a:off x="405139" y="582580"/>
            <a:ext cx="1220790" cy="1220789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6"/>
          </p:nvPr>
        </p:nvSpPr>
        <p:spPr>
          <a:xfrm>
            <a:off x="405139" y="3436254"/>
            <a:ext cx="1220790" cy="1220789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7"/>
          </p:nvPr>
        </p:nvSpPr>
        <p:spPr>
          <a:xfrm>
            <a:off x="1845269" y="3436254"/>
            <a:ext cx="1220790" cy="1220789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8"/>
          </p:nvPr>
        </p:nvSpPr>
        <p:spPr>
          <a:xfrm>
            <a:off x="3283183" y="3436254"/>
            <a:ext cx="1220790" cy="1220789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516559" y="1584851"/>
            <a:ext cx="2728960" cy="273014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3"/>
          </p:nvPr>
        </p:nvSpPr>
        <p:spPr>
          <a:xfrm>
            <a:off x="1516559" y="1584851"/>
            <a:ext cx="2728960" cy="2730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3"/>
          </p:nvPr>
        </p:nvSpPr>
        <p:spPr>
          <a:xfrm>
            <a:off x="-1" y="0"/>
            <a:ext cx="5054601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3"/>
          </p:nvPr>
        </p:nvSpPr>
        <p:spPr>
          <a:xfrm>
            <a:off x="4089401" y="0"/>
            <a:ext cx="5054601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/>
          </p:nvPr>
        </p:nvSpPr>
        <p:spPr>
          <a:xfrm>
            <a:off x="4568824" y="0"/>
            <a:ext cx="4575176" cy="1657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0"/>
          </p:nvPr>
        </p:nvSpPr>
        <p:spPr>
          <a:xfrm>
            <a:off x="-6352" y="1657350"/>
            <a:ext cx="4575176" cy="1657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0"/>
          </p:nvPr>
        </p:nvSpPr>
        <p:spPr>
          <a:xfrm>
            <a:off x="-6352" y="3486150"/>
            <a:ext cx="4575176" cy="1657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1"/>
          </p:nvPr>
        </p:nvSpPr>
        <p:spPr>
          <a:xfrm>
            <a:off x="4568824" y="1828800"/>
            <a:ext cx="4575176" cy="1657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idx="16"/>
          </p:nvPr>
        </p:nvSpPr>
        <p:spPr>
          <a:xfrm>
            <a:off x="867718" y="1549399"/>
            <a:ext cx="1380182" cy="1380182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7"/>
          </p:nvPr>
        </p:nvSpPr>
        <p:spPr>
          <a:xfrm>
            <a:off x="2975918" y="1549399"/>
            <a:ext cx="1380182" cy="1380182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8"/>
          </p:nvPr>
        </p:nvSpPr>
        <p:spPr>
          <a:xfrm>
            <a:off x="5109518" y="1549399"/>
            <a:ext cx="1380182" cy="1380182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9"/>
          </p:nvPr>
        </p:nvSpPr>
        <p:spPr>
          <a:xfrm>
            <a:off x="7192318" y="1549399"/>
            <a:ext cx="1380182" cy="1380182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0"/>
          </p:nvPr>
        </p:nvSpPr>
        <p:spPr>
          <a:xfrm>
            <a:off x="867718" y="3187699"/>
            <a:ext cx="1380182" cy="1380182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1"/>
          </p:nvPr>
        </p:nvSpPr>
        <p:spPr>
          <a:xfrm>
            <a:off x="2975918" y="3187699"/>
            <a:ext cx="1380182" cy="1380182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22"/>
          </p:nvPr>
        </p:nvSpPr>
        <p:spPr>
          <a:xfrm>
            <a:off x="5109518" y="3187699"/>
            <a:ext cx="1380182" cy="1380182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23"/>
          </p:nvPr>
        </p:nvSpPr>
        <p:spPr>
          <a:xfrm>
            <a:off x="7192318" y="3187699"/>
            <a:ext cx="1380182" cy="1380182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6"/>
          </p:nvPr>
        </p:nvSpPr>
        <p:spPr>
          <a:xfrm>
            <a:off x="1447801" y="1612898"/>
            <a:ext cx="2806701" cy="2806701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6"/>
          </p:nvPr>
        </p:nvSpPr>
        <p:spPr>
          <a:xfrm>
            <a:off x="-2552699" y="-952500"/>
            <a:ext cx="7378698" cy="7378698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6"/>
          </p:nvPr>
        </p:nvSpPr>
        <p:spPr>
          <a:xfrm>
            <a:off x="2925118" y="2870199"/>
            <a:ext cx="1380182" cy="1380182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7"/>
          </p:nvPr>
        </p:nvSpPr>
        <p:spPr>
          <a:xfrm>
            <a:off x="2057400" y="1850081"/>
            <a:ext cx="1562100" cy="1562100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8"/>
          </p:nvPr>
        </p:nvSpPr>
        <p:spPr>
          <a:xfrm>
            <a:off x="6743700" y="2548581"/>
            <a:ext cx="1562100" cy="1562100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9"/>
          </p:nvPr>
        </p:nvSpPr>
        <p:spPr>
          <a:xfrm>
            <a:off x="5427018" y="1752600"/>
            <a:ext cx="1380182" cy="1380182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20"/>
          </p:nvPr>
        </p:nvSpPr>
        <p:spPr>
          <a:xfrm>
            <a:off x="4902202" y="3589982"/>
            <a:ext cx="1197919" cy="1197919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21"/>
          </p:nvPr>
        </p:nvSpPr>
        <p:spPr>
          <a:xfrm>
            <a:off x="812802" y="3462982"/>
            <a:ext cx="1197919" cy="1197919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/>
          </p:nvPr>
        </p:nvSpPr>
        <p:spPr>
          <a:xfrm>
            <a:off x="3949700" y="1879600"/>
            <a:ext cx="1346200" cy="2425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/>
          </p:nvPr>
        </p:nvSpPr>
        <p:spPr>
          <a:xfrm>
            <a:off x="3293661" y="1905166"/>
            <a:ext cx="2556827" cy="33860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/>
          </p:nvPr>
        </p:nvSpPr>
        <p:spPr>
          <a:xfrm>
            <a:off x="788200" y="1666674"/>
            <a:ext cx="1722167" cy="22830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0"/>
          </p:nvPr>
        </p:nvSpPr>
        <p:spPr>
          <a:xfrm>
            <a:off x="2997202" y="2489201"/>
            <a:ext cx="800099" cy="14242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/>
          </p:nvPr>
        </p:nvSpPr>
        <p:spPr>
          <a:xfrm>
            <a:off x="788198" y="1978420"/>
            <a:ext cx="2797978" cy="17401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aseline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6"/>
          </p:nvPr>
        </p:nvSpPr>
        <p:spPr>
          <a:xfrm>
            <a:off x="889693" y="1761181"/>
            <a:ext cx="1304027" cy="1304027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7"/>
          </p:nvPr>
        </p:nvSpPr>
        <p:spPr>
          <a:xfrm>
            <a:off x="2450206" y="1761181"/>
            <a:ext cx="1304027" cy="1304027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8"/>
          </p:nvPr>
        </p:nvSpPr>
        <p:spPr>
          <a:xfrm>
            <a:off x="3996430" y="1761181"/>
            <a:ext cx="1304027" cy="1304027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9"/>
          </p:nvPr>
        </p:nvSpPr>
        <p:spPr>
          <a:xfrm>
            <a:off x="5504556" y="1761181"/>
            <a:ext cx="1304027" cy="1304027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20"/>
          </p:nvPr>
        </p:nvSpPr>
        <p:spPr>
          <a:xfrm>
            <a:off x="7041256" y="1761181"/>
            <a:ext cx="1304027" cy="1304027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6"/>
          </p:nvPr>
        </p:nvSpPr>
        <p:spPr>
          <a:xfrm>
            <a:off x="1039065" y="2053456"/>
            <a:ext cx="1780336" cy="1780336"/>
          </a:xfrm>
          <a:prstGeom prst="ellipse">
            <a:avLst/>
          </a:prstGeom>
          <a:noFill/>
          <a:ln>
            <a:solidFill>
              <a:schemeClr val="bg1">
                <a:alpha val="96000"/>
              </a:schemeClr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0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dirty="0" smtClean="0"/>
              <a:t>Click icon to </a:t>
            </a:r>
          </a:p>
          <a:p>
            <a:r>
              <a:rPr lang="en-US" dirty="0" smtClean="0"/>
              <a:t>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rot="10800000">
            <a:off x="3723878" y="716730"/>
            <a:ext cx="1828800" cy="1588"/>
          </a:xfrm>
          <a:prstGeom prst="line">
            <a:avLst/>
          </a:prstGeom>
          <a:ln w="285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09599" y="248096"/>
            <a:ext cx="8057358" cy="532134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 spc="6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Vector Graphic Sample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09599" y="780230"/>
            <a:ext cx="8057358" cy="532134"/>
          </a:xfrm>
          <a:prstGeom prst="rect">
            <a:avLst/>
          </a:prstGeom>
        </p:spPr>
        <p:txBody>
          <a:bodyPr/>
          <a:lstStyle>
            <a:lvl1pPr algn="ctr">
              <a:buNone/>
              <a:defRPr sz="1000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At </a:t>
            </a:r>
            <a:r>
              <a:rPr lang="en-US" dirty="0" err="1" smtClean="0"/>
              <a:t>vero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et </a:t>
            </a:r>
            <a:r>
              <a:rPr lang="en-US" dirty="0" err="1" smtClean="0"/>
              <a:t>accusamus</a:t>
            </a:r>
            <a:r>
              <a:rPr lang="en-US" dirty="0" smtClean="0"/>
              <a:t> et </a:t>
            </a:r>
            <a:r>
              <a:rPr lang="en-US" dirty="0" err="1" smtClean="0"/>
              <a:t>iusto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dignissimos</a:t>
            </a:r>
            <a:r>
              <a:rPr lang="en-US" dirty="0" smtClean="0"/>
              <a:t> </a:t>
            </a:r>
            <a:r>
              <a:rPr lang="en-US" dirty="0" err="1" smtClean="0"/>
              <a:t>ducimus</a:t>
            </a:r>
            <a:r>
              <a:rPr lang="en-US" dirty="0" smtClean="0"/>
              <a:t> qui </a:t>
            </a:r>
            <a:r>
              <a:rPr lang="en-US" dirty="0" err="1" smtClean="0"/>
              <a:t>blanditiis</a:t>
            </a:r>
            <a:r>
              <a:rPr lang="en-US" dirty="0" smtClean="0"/>
              <a:t> </a:t>
            </a:r>
            <a:r>
              <a:rPr lang="en-US" dirty="0" err="1" smtClean="0"/>
              <a:t>praesentium</a:t>
            </a:r>
            <a:r>
              <a:rPr lang="en-US" dirty="0" smtClean="0"/>
              <a:t> </a:t>
            </a:r>
            <a:r>
              <a:rPr lang="en-US" dirty="0" err="1" smtClean="0"/>
              <a:t>voluptatum</a:t>
            </a:r>
            <a:r>
              <a:rPr lang="en-US" dirty="0" smtClean="0"/>
              <a:t> </a:t>
            </a:r>
            <a:r>
              <a:rPr lang="en-US" dirty="0" err="1" smtClean="0"/>
              <a:t>deleniti</a:t>
            </a:r>
            <a:r>
              <a:rPr lang="en-US" dirty="0" smtClean="0"/>
              <a:t> </a:t>
            </a:r>
            <a:r>
              <a:rPr lang="en-US" dirty="0" err="1" smtClean="0"/>
              <a:t>atque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corrupti</a:t>
            </a:r>
            <a:r>
              <a:rPr lang="en-US" dirty="0" smtClean="0"/>
              <a:t> quos </a:t>
            </a:r>
            <a:r>
              <a:rPr lang="en-US" dirty="0" err="1" smtClean="0"/>
              <a:t>dolores</a:t>
            </a:r>
            <a:r>
              <a:rPr lang="en-US" dirty="0" smtClean="0"/>
              <a:t> et </a:t>
            </a:r>
            <a:r>
              <a:rPr lang="en-US" dirty="0" err="1" smtClean="0"/>
              <a:t>quas</a:t>
            </a:r>
            <a:r>
              <a:rPr lang="en-US" dirty="0" smtClean="0"/>
              <a:t> </a:t>
            </a:r>
            <a:r>
              <a:rPr lang="en-US" dirty="0" err="1" smtClean="0"/>
              <a:t>molestias</a:t>
            </a:r>
            <a:r>
              <a:rPr lang="en-US" dirty="0" smtClean="0"/>
              <a:t> </a:t>
            </a:r>
            <a:r>
              <a:rPr lang="en-US" dirty="0" err="1" smtClean="0"/>
              <a:t>excepturi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 </a:t>
            </a:r>
            <a:r>
              <a:rPr lang="en-US" dirty="0" err="1" smtClean="0"/>
              <a:t>occaecati</a:t>
            </a:r>
            <a:r>
              <a:rPr lang="en-US" dirty="0" smtClean="0"/>
              <a:t> </a:t>
            </a:r>
            <a:r>
              <a:rPr lang="en-US" dirty="0" err="1" smtClean="0"/>
              <a:t>cupidiate</a:t>
            </a:r>
            <a:r>
              <a:rPr lang="en-US" dirty="0" smtClean="0"/>
              <a:t> non provident.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 rot="10800000">
            <a:off x="3723878" y="4453062"/>
            <a:ext cx="1828800" cy="1588"/>
          </a:xfrm>
          <a:prstGeom prst="line">
            <a:avLst/>
          </a:prstGeom>
          <a:ln w="285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09599" y="3984428"/>
            <a:ext cx="8057358" cy="532134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 spc="6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Vector Graphic Sample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09599" y="4516562"/>
            <a:ext cx="8057358" cy="532134"/>
          </a:xfrm>
          <a:prstGeom prst="rect">
            <a:avLst/>
          </a:prstGeom>
        </p:spPr>
        <p:txBody>
          <a:bodyPr/>
          <a:lstStyle>
            <a:lvl1pPr algn="ctr">
              <a:buNone/>
              <a:defRPr sz="1000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At </a:t>
            </a:r>
            <a:r>
              <a:rPr lang="en-US" dirty="0" err="1" smtClean="0"/>
              <a:t>vero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et </a:t>
            </a:r>
            <a:r>
              <a:rPr lang="en-US" dirty="0" err="1" smtClean="0"/>
              <a:t>accusamus</a:t>
            </a:r>
            <a:r>
              <a:rPr lang="en-US" dirty="0" smtClean="0"/>
              <a:t> et </a:t>
            </a:r>
            <a:r>
              <a:rPr lang="en-US" dirty="0" err="1" smtClean="0"/>
              <a:t>iusto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dignissimos</a:t>
            </a:r>
            <a:r>
              <a:rPr lang="en-US" dirty="0" smtClean="0"/>
              <a:t> </a:t>
            </a:r>
            <a:r>
              <a:rPr lang="en-US" dirty="0" err="1" smtClean="0"/>
              <a:t>ducimus</a:t>
            </a:r>
            <a:r>
              <a:rPr lang="en-US" dirty="0" smtClean="0"/>
              <a:t> qui </a:t>
            </a:r>
            <a:r>
              <a:rPr lang="en-US" dirty="0" err="1" smtClean="0"/>
              <a:t>blanditiis</a:t>
            </a:r>
            <a:r>
              <a:rPr lang="en-US" dirty="0" smtClean="0"/>
              <a:t> </a:t>
            </a:r>
            <a:r>
              <a:rPr lang="en-US" dirty="0" err="1" smtClean="0"/>
              <a:t>praesentium</a:t>
            </a:r>
            <a:r>
              <a:rPr lang="en-US" dirty="0" smtClean="0"/>
              <a:t> </a:t>
            </a:r>
            <a:r>
              <a:rPr lang="en-US" dirty="0" err="1" smtClean="0"/>
              <a:t>voluptatum</a:t>
            </a:r>
            <a:r>
              <a:rPr lang="en-US" dirty="0" smtClean="0"/>
              <a:t> </a:t>
            </a:r>
            <a:r>
              <a:rPr lang="en-US" dirty="0" err="1" smtClean="0"/>
              <a:t>deleniti</a:t>
            </a:r>
            <a:r>
              <a:rPr lang="en-US" dirty="0" smtClean="0"/>
              <a:t> </a:t>
            </a:r>
            <a:r>
              <a:rPr lang="en-US" dirty="0" err="1" smtClean="0"/>
              <a:t>atque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corrupti</a:t>
            </a:r>
            <a:r>
              <a:rPr lang="en-US" dirty="0" smtClean="0"/>
              <a:t> quos </a:t>
            </a:r>
            <a:r>
              <a:rPr lang="en-US" dirty="0" err="1" smtClean="0"/>
              <a:t>dolores</a:t>
            </a:r>
            <a:r>
              <a:rPr lang="en-US" dirty="0" smtClean="0"/>
              <a:t> et </a:t>
            </a:r>
            <a:r>
              <a:rPr lang="en-US" dirty="0" err="1" smtClean="0"/>
              <a:t>quas</a:t>
            </a:r>
            <a:r>
              <a:rPr lang="en-US" dirty="0" smtClean="0"/>
              <a:t> </a:t>
            </a:r>
            <a:r>
              <a:rPr lang="en-US" dirty="0" err="1" smtClean="0"/>
              <a:t>molestias</a:t>
            </a:r>
            <a:r>
              <a:rPr lang="en-US" dirty="0" smtClean="0"/>
              <a:t> </a:t>
            </a:r>
            <a:r>
              <a:rPr lang="en-US" dirty="0" err="1" smtClean="0"/>
              <a:t>excepturi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 </a:t>
            </a:r>
            <a:r>
              <a:rPr lang="en-US" dirty="0" err="1" smtClean="0"/>
              <a:t>occaecati</a:t>
            </a:r>
            <a:r>
              <a:rPr lang="en-US" dirty="0" smtClean="0"/>
              <a:t> </a:t>
            </a:r>
            <a:r>
              <a:rPr lang="en-US" dirty="0" err="1" smtClean="0"/>
              <a:t>cupidiate</a:t>
            </a:r>
            <a:r>
              <a:rPr lang="en-US" dirty="0" smtClean="0"/>
              <a:t> non provident.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0" y="1"/>
            <a:ext cx="9144000" cy="36385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rot="10800000">
            <a:off x="3723878" y="4453062"/>
            <a:ext cx="1828800" cy="1588"/>
          </a:xfrm>
          <a:prstGeom prst="line">
            <a:avLst/>
          </a:prstGeom>
          <a:ln w="285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09599" y="3984428"/>
            <a:ext cx="8057358" cy="532134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 spc="6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Vector Graphic Sample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09599" y="4516562"/>
            <a:ext cx="8057358" cy="532134"/>
          </a:xfrm>
          <a:prstGeom prst="rect">
            <a:avLst/>
          </a:prstGeom>
        </p:spPr>
        <p:txBody>
          <a:bodyPr/>
          <a:lstStyle>
            <a:lvl1pPr algn="ctr">
              <a:buNone/>
              <a:defRPr sz="1000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At </a:t>
            </a:r>
            <a:r>
              <a:rPr lang="en-US" dirty="0" err="1" smtClean="0"/>
              <a:t>vero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et </a:t>
            </a:r>
            <a:r>
              <a:rPr lang="en-US" dirty="0" err="1" smtClean="0"/>
              <a:t>accusamus</a:t>
            </a:r>
            <a:r>
              <a:rPr lang="en-US" dirty="0" smtClean="0"/>
              <a:t> et </a:t>
            </a:r>
            <a:r>
              <a:rPr lang="en-US" dirty="0" err="1" smtClean="0"/>
              <a:t>iusto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dignissimos</a:t>
            </a:r>
            <a:r>
              <a:rPr lang="en-US" dirty="0" smtClean="0"/>
              <a:t> </a:t>
            </a:r>
            <a:r>
              <a:rPr lang="en-US" dirty="0" err="1" smtClean="0"/>
              <a:t>ducimus</a:t>
            </a:r>
            <a:r>
              <a:rPr lang="en-US" dirty="0" smtClean="0"/>
              <a:t> qui </a:t>
            </a:r>
            <a:r>
              <a:rPr lang="en-US" dirty="0" err="1" smtClean="0"/>
              <a:t>blanditiis</a:t>
            </a:r>
            <a:r>
              <a:rPr lang="en-US" dirty="0" smtClean="0"/>
              <a:t> </a:t>
            </a:r>
            <a:r>
              <a:rPr lang="en-US" dirty="0" err="1" smtClean="0"/>
              <a:t>praesentium</a:t>
            </a:r>
            <a:r>
              <a:rPr lang="en-US" dirty="0" smtClean="0"/>
              <a:t> </a:t>
            </a:r>
            <a:r>
              <a:rPr lang="en-US" dirty="0" err="1" smtClean="0"/>
              <a:t>voluptatum</a:t>
            </a:r>
            <a:r>
              <a:rPr lang="en-US" dirty="0" smtClean="0"/>
              <a:t> </a:t>
            </a:r>
            <a:r>
              <a:rPr lang="en-US" dirty="0" err="1" smtClean="0"/>
              <a:t>deleniti</a:t>
            </a:r>
            <a:r>
              <a:rPr lang="en-US" dirty="0" smtClean="0"/>
              <a:t> </a:t>
            </a:r>
            <a:r>
              <a:rPr lang="en-US" dirty="0" err="1" smtClean="0"/>
              <a:t>atque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corrupti</a:t>
            </a:r>
            <a:r>
              <a:rPr lang="en-US" dirty="0" smtClean="0"/>
              <a:t> quos </a:t>
            </a:r>
            <a:r>
              <a:rPr lang="en-US" dirty="0" err="1" smtClean="0"/>
              <a:t>dolores</a:t>
            </a:r>
            <a:r>
              <a:rPr lang="en-US" dirty="0" smtClean="0"/>
              <a:t> et </a:t>
            </a:r>
            <a:r>
              <a:rPr lang="en-US" dirty="0" err="1" smtClean="0"/>
              <a:t>quas</a:t>
            </a:r>
            <a:r>
              <a:rPr lang="en-US" dirty="0" smtClean="0"/>
              <a:t> </a:t>
            </a:r>
            <a:r>
              <a:rPr lang="en-US" dirty="0" err="1" smtClean="0"/>
              <a:t>molestias</a:t>
            </a:r>
            <a:r>
              <a:rPr lang="en-US" dirty="0" smtClean="0"/>
              <a:t> </a:t>
            </a:r>
            <a:r>
              <a:rPr lang="en-US" dirty="0" err="1" smtClean="0"/>
              <a:t>excepturi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 </a:t>
            </a:r>
            <a:r>
              <a:rPr lang="en-US" dirty="0" err="1" smtClean="0"/>
              <a:t>occaecati</a:t>
            </a:r>
            <a:r>
              <a:rPr lang="en-US" dirty="0" smtClean="0"/>
              <a:t> </a:t>
            </a:r>
            <a:r>
              <a:rPr lang="en-US" dirty="0" err="1" smtClean="0"/>
              <a:t>cupidiate</a:t>
            </a:r>
            <a:r>
              <a:rPr lang="en-US" dirty="0" smtClean="0"/>
              <a:t> non provident.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0" y="1504950"/>
            <a:ext cx="9144000" cy="36385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rot="10800000">
            <a:off x="3723878" y="716730"/>
            <a:ext cx="1828800" cy="1588"/>
          </a:xfrm>
          <a:prstGeom prst="line">
            <a:avLst/>
          </a:prstGeom>
          <a:ln w="285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09599" y="248096"/>
            <a:ext cx="8057358" cy="532134"/>
          </a:xfrm>
          <a:prstGeom prst="rect">
            <a:avLst/>
          </a:prstGeom>
        </p:spPr>
        <p:txBody>
          <a:bodyPr/>
          <a:lstStyle>
            <a:lvl1pPr algn="ctr">
              <a:buNone/>
              <a:defRPr sz="2400" spc="6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Vector Graphic Sample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09599" y="780230"/>
            <a:ext cx="8057358" cy="532134"/>
          </a:xfrm>
          <a:prstGeom prst="rect">
            <a:avLst/>
          </a:prstGeom>
        </p:spPr>
        <p:txBody>
          <a:bodyPr/>
          <a:lstStyle>
            <a:lvl1pPr algn="ctr">
              <a:buNone/>
              <a:defRPr sz="1000" spc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At </a:t>
            </a:r>
            <a:r>
              <a:rPr lang="en-US" dirty="0" err="1" smtClean="0"/>
              <a:t>vero</a:t>
            </a:r>
            <a:r>
              <a:rPr lang="en-US" dirty="0" smtClean="0"/>
              <a:t> </a:t>
            </a:r>
            <a:r>
              <a:rPr lang="en-US" dirty="0" err="1" smtClean="0"/>
              <a:t>eos</a:t>
            </a:r>
            <a:r>
              <a:rPr lang="en-US" dirty="0" smtClean="0"/>
              <a:t> et </a:t>
            </a:r>
            <a:r>
              <a:rPr lang="en-US" dirty="0" err="1" smtClean="0"/>
              <a:t>accusamus</a:t>
            </a:r>
            <a:r>
              <a:rPr lang="en-US" dirty="0" smtClean="0"/>
              <a:t> et </a:t>
            </a:r>
            <a:r>
              <a:rPr lang="en-US" dirty="0" err="1" smtClean="0"/>
              <a:t>iusto</a:t>
            </a:r>
            <a:r>
              <a:rPr lang="en-US" dirty="0" smtClean="0"/>
              <a:t> </a:t>
            </a:r>
            <a:r>
              <a:rPr lang="en-US" dirty="0" err="1" smtClean="0"/>
              <a:t>odio</a:t>
            </a:r>
            <a:r>
              <a:rPr lang="en-US" dirty="0" smtClean="0"/>
              <a:t> </a:t>
            </a:r>
            <a:r>
              <a:rPr lang="en-US" dirty="0" err="1" smtClean="0"/>
              <a:t>dignissimos</a:t>
            </a:r>
            <a:r>
              <a:rPr lang="en-US" dirty="0" smtClean="0"/>
              <a:t> </a:t>
            </a:r>
            <a:r>
              <a:rPr lang="en-US" dirty="0" err="1" smtClean="0"/>
              <a:t>ducimus</a:t>
            </a:r>
            <a:r>
              <a:rPr lang="en-US" dirty="0" smtClean="0"/>
              <a:t> qui </a:t>
            </a:r>
            <a:r>
              <a:rPr lang="en-US" dirty="0" err="1" smtClean="0"/>
              <a:t>blanditiis</a:t>
            </a:r>
            <a:r>
              <a:rPr lang="en-US" dirty="0" smtClean="0"/>
              <a:t> </a:t>
            </a:r>
            <a:r>
              <a:rPr lang="en-US" dirty="0" err="1" smtClean="0"/>
              <a:t>praesentium</a:t>
            </a:r>
            <a:r>
              <a:rPr lang="en-US" dirty="0" smtClean="0"/>
              <a:t> </a:t>
            </a:r>
            <a:r>
              <a:rPr lang="en-US" dirty="0" err="1" smtClean="0"/>
              <a:t>voluptatum</a:t>
            </a:r>
            <a:r>
              <a:rPr lang="en-US" dirty="0" smtClean="0"/>
              <a:t> </a:t>
            </a:r>
            <a:r>
              <a:rPr lang="en-US" dirty="0" err="1" smtClean="0"/>
              <a:t>deleniti</a:t>
            </a:r>
            <a:r>
              <a:rPr lang="en-US" dirty="0" smtClean="0"/>
              <a:t> </a:t>
            </a:r>
            <a:r>
              <a:rPr lang="en-US" dirty="0" err="1" smtClean="0"/>
              <a:t>atque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corrupti</a:t>
            </a:r>
            <a:r>
              <a:rPr lang="en-US" dirty="0" smtClean="0"/>
              <a:t> quos </a:t>
            </a:r>
            <a:r>
              <a:rPr lang="en-US" dirty="0" err="1" smtClean="0"/>
              <a:t>dolores</a:t>
            </a:r>
            <a:r>
              <a:rPr lang="en-US" dirty="0" smtClean="0"/>
              <a:t> et </a:t>
            </a:r>
            <a:r>
              <a:rPr lang="en-US" dirty="0" err="1" smtClean="0"/>
              <a:t>quas</a:t>
            </a:r>
            <a:r>
              <a:rPr lang="en-US" dirty="0" smtClean="0"/>
              <a:t> </a:t>
            </a:r>
            <a:r>
              <a:rPr lang="en-US" dirty="0" err="1" smtClean="0"/>
              <a:t>molestias</a:t>
            </a:r>
            <a:r>
              <a:rPr lang="en-US" dirty="0" smtClean="0"/>
              <a:t> </a:t>
            </a:r>
            <a:r>
              <a:rPr lang="en-US" dirty="0" err="1" smtClean="0"/>
              <a:t>excepturi</a:t>
            </a:r>
            <a:r>
              <a:rPr lang="en-US" dirty="0" smtClean="0"/>
              <a:t> </a:t>
            </a:r>
            <a:r>
              <a:rPr lang="en-US" dirty="0" err="1" smtClean="0"/>
              <a:t>sint</a:t>
            </a:r>
            <a:r>
              <a:rPr lang="en-US" dirty="0" smtClean="0"/>
              <a:t> </a:t>
            </a:r>
            <a:r>
              <a:rPr lang="en-US" dirty="0" err="1" smtClean="0"/>
              <a:t>occaecati</a:t>
            </a:r>
            <a:r>
              <a:rPr lang="en-US" dirty="0" smtClean="0"/>
              <a:t> </a:t>
            </a:r>
            <a:r>
              <a:rPr lang="en-US" dirty="0" err="1" smtClean="0"/>
              <a:t>cupidiate</a:t>
            </a:r>
            <a:r>
              <a:rPr lang="en-US" dirty="0" smtClean="0"/>
              <a:t> non provident.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rgbClr val="1F497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1F497D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4768850" y="2341563"/>
            <a:ext cx="2971800" cy="1924050"/>
            <a:chOff x="3014663" y="4019550"/>
            <a:chExt cx="2971800" cy="1924050"/>
          </a:xfrm>
        </p:grpSpPr>
        <p:sp>
          <p:nvSpPr>
            <p:cNvPr id="42" name="Freeform 1"/>
            <p:cNvSpPr>
              <a:spLocks noChangeArrowheads="1"/>
            </p:cNvSpPr>
            <p:nvPr/>
          </p:nvSpPr>
          <p:spPr bwMode="auto">
            <a:xfrm>
              <a:off x="3014663" y="4757738"/>
              <a:ext cx="2971800" cy="1185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226"/>
                </a:cxn>
                <a:cxn ang="0">
                  <a:pos x="4117" y="3294"/>
                </a:cxn>
                <a:cxn ang="0">
                  <a:pos x="8254" y="1226"/>
                </a:cxn>
                <a:cxn ang="0">
                  <a:pos x="8254" y="0"/>
                </a:cxn>
                <a:cxn ang="0">
                  <a:pos x="0" y="0"/>
                </a:cxn>
              </a:cxnLst>
              <a:rect l="0" t="0" r="r" b="b"/>
              <a:pathLst>
                <a:path w="8255" h="3295">
                  <a:moveTo>
                    <a:pt x="0" y="0"/>
                  </a:moveTo>
                  <a:lnTo>
                    <a:pt x="0" y="0"/>
                  </a:lnTo>
                  <a:cubicBezTo>
                    <a:pt x="0" y="1226"/>
                    <a:pt x="0" y="1226"/>
                    <a:pt x="0" y="1226"/>
                  </a:cubicBezTo>
                  <a:cubicBezTo>
                    <a:pt x="0" y="2375"/>
                    <a:pt x="1838" y="3294"/>
                    <a:pt x="4117" y="3294"/>
                  </a:cubicBezTo>
                  <a:cubicBezTo>
                    <a:pt x="6416" y="3294"/>
                    <a:pt x="8254" y="2375"/>
                    <a:pt x="8254" y="1226"/>
                  </a:cubicBezTo>
                  <a:cubicBezTo>
                    <a:pt x="8254" y="0"/>
                    <a:pt x="8254" y="0"/>
                    <a:pt x="8254" y="0"/>
                  </a:cubicBezTo>
                  <a:lnTo>
                    <a:pt x="0" y="0"/>
                  </a:lnTo>
                </a:path>
              </a:pathLst>
            </a:custGeom>
            <a:solidFill>
              <a:srgbClr val="6C3B56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"/>
            <p:cNvSpPr>
              <a:spLocks noChangeArrowheads="1"/>
            </p:cNvSpPr>
            <p:nvPr/>
          </p:nvSpPr>
          <p:spPr bwMode="auto">
            <a:xfrm>
              <a:off x="4035425" y="4875213"/>
              <a:ext cx="220663" cy="1055687"/>
            </a:xfrm>
            <a:custGeom>
              <a:avLst/>
              <a:gdLst/>
              <a:ahLst/>
              <a:cxnLst>
                <a:cxn ang="0">
                  <a:pos x="0" y="2853"/>
                </a:cxn>
                <a:cxn ang="0">
                  <a:pos x="0" y="2853"/>
                </a:cxn>
                <a:cxn ang="0">
                  <a:pos x="613" y="2930"/>
                </a:cxn>
                <a:cxn ang="0">
                  <a:pos x="613" y="38"/>
                </a:cxn>
                <a:cxn ang="0">
                  <a:pos x="0" y="0"/>
                </a:cxn>
                <a:cxn ang="0">
                  <a:pos x="0" y="2853"/>
                </a:cxn>
              </a:cxnLst>
              <a:rect l="0" t="0" r="r" b="b"/>
              <a:pathLst>
                <a:path w="614" h="2931">
                  <a:moveTo>
                    <a:pt x="0" y="2853"/>
                  </a:moveTo>
                  <a:lnTo>
                    <a:pt x="0" y="2853"/>
                  </a:lnTo>
                  <a:cubicBezTo>
                    <a:pt x="192" y="2891"/>
                    <a:pt x="403" y="2911"/>
                    <a:pt x="613" y="2930"/>
                  </a:cubicBezTo>
                  <a:cubicBezTo>
                    <a:pt x="613" y="38"/>
                    <a:pt x="613" y="38"/>
                    <a:pt x="613" y="38"/>
                  </a:cubicBezTo>
                  <a:cubicBezTo>
                    <a:pt x="403" y="19"/>
                    <a:pt x="192" y="19"/>
                    <a:pt x="0" y="0"/>
                  </a:cubicBezTo>
                  <a:lnTo>
                    <a:pt x="0" y="2853"/>
                  </a:lnTo>
                </a:path>
              </a:pathLst>
            </a:custGeom>
            <a:solidFill>
              <a:srgbClr val="935F90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"/>
            <p:cNvSpPr>
              <a:spLocks noChangeArrowheads="1"/>
            </p:cNvSpPr>
            <p:nvPr/>
          </p:nvSpPr>
          <p:spPr bwMode="auto">
            <a:xfrm>
              <a:off x="3263900" y="4757738"/>
              <a:ext cx="711200" cy="1138237"/>
            </a:xfrm>
            <a:custGeom>
              <a:avLst/>
              <a:gdLst/>
              <a:ahLst/>
              <a:cxnLst>
                <a:cxn ang="0">
                  <a:pos x="0" y="2375"/>
                </a:cxn>
                <a:cxn ang="0">
                  <a:pos x="0" y="2375"/>
                </a:cxn>
                <a:cxn ang="0">
                  <a:pos x="1973" y="3160"/>
                </a:cxn>
                <a:cxn ang="0">
                  <a:pos x="1973" y="307"/>
                </a:cxn>
                <a:cxn ang="0">
                  <a:pos x="211" y="0"/>
                </a:cxn>
                <a:cxn ang="0">
                  <a:pos x="0" y="0"/>
                </a:cxn>
                <a:cxn ang="0">
                  <a:pos x="0" y="2375"/>
                </a:cxn>
              </a:cxnLst>
              <a:rect l="0" t="0" r="r" b="b"/>
              <a:pathLst>
                <a:path w="1974" h="3161">
                  <a:moveTo>
                    <a:pt x="0" y="2375"/>
                  </a:moveTo>
                  <a:lnTo>
                    <a:pt x="0" y="2375"/>
                  </a:lnTo>
                  <a:cubicBezTo>
                    <a:pt x="460" y="2720"/>
                    <a:pt x="1169" y="3007"/>
                    <a:pt x="1973" y="3160"/>
                  </a:cubicBezTo>
                  <a:cubicBezTo>
                    <a:pt x="1973" y="307"/>
                    <a:pt x="1973" y="307"/>
                    <a:pt x="1973" y="307"/>
                  </a:cubicBezTo>
                  <a:cubicBezTo>
                    <a:pt x="1284" y="250"/>
                    <a:pt x="671" y="134"/>
                    <a:pt x="211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375"/>
                  </a:lnTo>
                </a:path>
              </a:pathLst>
            </a:custGeom>
            <a:solidFill>
              <a:srgbClr val="935F90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"/>
            <p:cNvSpPr>
              <a:spLocks noChangeArrowheads="1"/>
            </p:cNvSpPr>
            <p:nvPr/>
          </p:nvSpPr>
          <p:spPr bwMode="auto">
            <a:xfrm>
              <a:off x="3014663" y="4757738"/>
              <a:ext cx="2971800" cy="758825"/>
            </a:xfrm>
            <a:custGeom>
              <a:avLst/>
              <a:gdLst/>
              <a:ahLst/>
              <a:cxnLst>
                <a:cxn ang="0">
                  <a:pos x="8254" y="269"/>
                </a:cxn>
                <a:cxn ang="0">
                  <a:pos x="8254" y="269"/>
                </a:cxn>
                <a:cxn ang="0">
                  <a:pos x="8254" y="0"/>
                </a:cxn>
                <a:cxn ang="0">
                  <a:pos x="0" y="0"/>
                </a:cxn>
                <a:cxn ang="0">
                  <a:pos x="0" y="269"/>
                </a:cxn>
                <a:cxn ang="0">
                  <a:pos x="1188" y="1494"/>
                </a:cxn>
                <a:cxn ang="0">
                  <a:pos x="4117" y="2107"/>
                </a:cxn>
                <a:cxn ang="0">
                  <a:pos x="7067" y="1494"/>
                </a:cxn>
                <a:cxn ang="0">
                  <a:pos x="8254" y="269"/>
                </a:cxn>
              </a:cxnLst>
              <a:rect l="0" t="0" r="r" b="b"/>
              <a:pathLst>
                <a:path w="8255" h="2108">
                  <a:moveTo>
                    <a:pt x="8254" y="269"/>
                  </a:moveTo>
                  <a:lnTo>
                    <a:pt x="8254" y="269"/>
                  </a:lnTo>
                  <a:cubicBezTo>
                    <a:pt x="8254" y="0"/>
                    <a:pt x="8254" y="0"/>
                    <a:pt x="825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69"/>
                    <a:pt x="0" y="269"/>
                    <a:pt x="0" y="269"/>
                  </a:cubicBezTo>
                  <a:cubicBezTo>
                    <a:pt x="115" y="728"/>
                    <a:pt x="517" y="1169"/>
                    <a:pt x="1188" y="1494"/>
                  </a:cubicBezTo>
                  <a:cubicBezTo>
                    <a:pt x="1973" y="1896"/>
                    <a:pt x="3026" y="2107"/>
                    <a:pt x="4117" y="2107"/>
                  </a:cubicBezTo>
                  <a:cubicBezTo>
                    <a:pt x="5229" y="2107"/>
                    <a:pt x="6281" y="1896"/>
                    <a:pt x="7067" y="1494"/>
                  </a:cubicBezTo>
                  <a:cubicBezTo>
                    <a:pt x="7737" y="1169"/>
                    <a:pt x="8139" y="728"/>
                    <a:pt x="8254" y="269"/>
                  </a:cubicBezTo>
                </a:path>
              </a:pathLst>
            </a:custGeom>
            <a:solidFill>
              <a:srgbClr val="BC9EBB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"/>
            <p:cNvSpPr>
              <a:spLocks noChangeArrowheads="1"/>
            </p:cNvSpPr>
            <p:nvPr/>
          </p:nvSpPr>
          <p:spPr bwMode="auto">
            <a:xfrm>
              <a:off x="3014663" y="4019550"/>
              <a:ext cx="2971800" cy="1482725"/>
            </a:xfrm>
            <a:custGeom>
              <a:avLst/>
              <a:gdLst/>
              <a:ahLst/>
              <a:cxnLst>
                <a:cxn ang="0">
                  <a:pos x="8254" y="2049"/>
                </a:cxn>
                <a:cxn ang="0">
                  <a:pos x="8254" y="2049"/>
                </a:cxn>
                <a:cxn ang="0">
                  <a:pos x="4117" y="4117"/>
                </a:cxn>
                <a:cxn ang="0">
                  <a:pos x="0" y="2049"/>
                </a:cxn>
                <a:cxn ang="0">
                  <a:pos x="4117" y="0"/>
                </a:cxn>
                <a:cxn ang="0">
                  <a:pos x="8254" y="2049"/>
                </a:cxn>
              </a:cxnLst>
              <a:rect l="0" t="0" r="r" b="b"/>
              <a:pathLst>
                <a:path w="8255" h="4118">
                  <a:moveTo>
                    <a:pt x="8254" y="2049"/>
                  </a:moveTo>
                  <a:lnTo>
                    <a:pt x="8254" y="2049"/>
                  </a:lnTo>
                  <a:cubicBezTo>
                    <a:pt x="8254" y="3198"/>
                    <a:pt x="6416" y="4117"/>
                    <a:pt x="4117" y="4117"/>
                  </a:cubicBezTo>
                  <a:cubicBezTo>
                    <a:pt x="1838" y="4117"/>
                    <a:pt x="0" y="3198"/>
                    <a:pt x="0" y="2049"/>
                  </a:cubicBezTo>
                  <a:cubicBezTo>
                    <a:pt x="0" y="920"/>
                    <a:pt x="1838" y="0"/>
                    <a:pt x="4117" y="0"/>
                  </a:cubicBezTo>
                  <a:cubicBezTo>
                    <a:pt x="6416" y="0"/>
                    <a:pt x="8254" y="920"/>
                    <a:pt x="8254" y="2049"/>
                  </a:cubicBezTo>
                </a:path>
              </a:pathLst>
            </a:custGeom>
            <a:solidFill>
              <a:srgbClr val="935F90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Freeform 6"/>
          <p:cNvSpPr>
            <a:spLocks noChangeArrowheads="1"/>
          </p:cNvSpPr>
          <p:nvPr/>
        </p:nvSpPr>
        <p:spPr bwMode="auto">
          <a:xfrm>
            <a:off x="5073652" y="3079751"/>
            <a:ext cx="2365375" cy="744537"/>
          </a:xfrm>
          <a:custGeom>
            <a:avLst/>
            <a:gdLst/>
            <a:ahLst/>
            <a:cxnLst>
              <a:cxn ang="0">
                <a:pos x="0" y="1226"/>
              </a:cxn>
              <a:cxn ang="0">
                <a:pos x="0" y="1226"/>
              </a:cxn>
              <a:cxn ang="0">
                <a:pos x="0" y="1264"/>
              </a:cxn>
              <a:cxn ang="0">
                <a:pos x="3274" y="2068"/>
              </a:cxn>
              <a:cxn ang="0">
                <a:pos x="6568" y="1264"/>
              </a:cxn>
              <a:cxn ang="0">
                <a:pos x="6568" y="1226"/>
              </a:cxn>
              <a:cxn ang="0">
                <a:pos x="6568" y="0"/>
              </a:cxn>
              <a:cxn ang="0">
                <a:pos x="0" y="0"/>
              </a:cxn>
              <a:cxn ang="0">
                <a:pos x="0" y="1226"/>
              </a:cxn>
            </a:cxnLst>
            <a:rect l="0" t="0" r="r" b="b"/>
            <a:pathLst>
              <a:path w="6569" h="2069">
                <a:moveTo>
                  <a:pt x="0" y="1226"/>
                </a:moveTo>
                <a:lnTo>
                  <a:pt x="0" y="1226"/>
                </a:lnTo>
                <a:cubicBezTo>
                  <a:pt x="0" y="1245"/>
                  <a:pt x="0" y="1245"/>
                  <a:pt x="0" y="1264"/>
                </a:cubicBezTo>
                <a:cubicBezTo>
                  <a:pt x="766" y="1762"/>
                  <a:pt x="1953" y="2068"/>
                  <a:pt x="3274" y="2068"/>
                </a:cubicBezTo>
                <a:cubicBezTo>
                  <a:pt x="4615" y="2068"/>
                  <a:pt x="5802" y="1762"/>
                  <a:pt x="6568" y="1264"/>
                </a:cubicBezTo>
                <a:cubicBezTo>
                  <a:pt x="6568" y="1245"/>
                  <a:pt x="6568" y="1245"/>
                  <a:pt x="6568" y="1226"/>
                </a:cubicBezTo>
                <a:cubicBezTo>
                  <a:pt x="6568" y="0"/>
                  <a:pt x="6568" y="0"/>
                  <a:pt x="6568" y="0"/>
                </a:cubicBezTo>
                <a:cubicBezTo>
                  <a:pt x="0" y="0"/>
                  <a:pt x="0" y="0"/>
                  <a:pt x="0" y="0"/>
                </a:cubicBezTo>
                <a:lnTo>
                  <a:pt x="0" y="1226"/>
                </a:lnTo>
              </a:path>
            </a:pathLst>
          </a:custGeom>
          <a:solidFill>
            <a:srgbClr val="6C3B56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5073652" y="2016126"/>
            <a:ext cx="2365375" cy="1620838"/>
            <a:chOff x="3319463" y="3730625"/>
            <a:chExt cx="2365375" cy="1620838"/>
          </a:xfrm>
        </p:grpSpPr>
        <p:sp>
          <p:nvSpPr>
            <p:cNvPr id="49" name="Freeform 7"/>
            <p:cNvSpPr>
              <a:spLocks noChangeArrowheads="1"/>
            </p:cNvSpPr>
            <p:nvPr/>
          </p:nvSpPr>
          <p:spPr bwMode="auto">
            <a:xfrm>
              <a:off x="3319463" y="4324350"/>
              <a:ext cx="2365375" cy="1027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206"/>
                </a:cxn>
                <a:cxn ang="0">
                  <a:pos x="3274" y="2853"/>
                </a:cxn>
                <a:cxn ang="0">
                  <a:pos x="6568" y="1206"/>
                </a:cxn>
                <a:cxn ang="0">
                  <a:pos x="6568" y="0"/>
                </a:cxn>
                <a:cxn ang="0">
                  <a:pos x="0" y="0"/>
                </a:cxn>
              </a:cxnLst>
              <a:rect l="0" t="0" r="r" b="b"/>
              <a:pathLst>
                <a:path w="6569" h="2854">
                  <a:moveTo>
                    <a:pt x="0" y="0"/>
                  </a:moveTo>
                  <a:lnTo>
                    <a:pt x="0" y="0"/>
                  </a:lnTo>
                  <a:cubicBezTo>
                    <a:pt x="0" y="1206"/>
                    <a:pt x="0" y="1206"/>
                    <a:pt x="0" y="1206"/>
                  </a:cubicBezTo>
                  <a:cubicBezTo>
                    <a:pt x="0" y="2125"/>
                    <a:pt x="1475" y="2853"/>
                    <a:pt x="3274" y="2853"/>
                  </a:cubicBezTo>
                  <a:cubicBezTo>
                    <a:pt x="5094" y="2853"/>
                    <a:pt x="6568" y="2125"/>
                    <a:pt x="6568" y="1206"/>
                  </a:cubicBezTo>
                  <a:cubicBezTo>
                    <a:pt x="6568" y="0"/>
                    <a:pt x="6568" y="0"/>
                    <a:pt x="6568" y="0"/>
                  </a:cubicBezTo>
                  <a:lnTo>
                    <a:pt x="0" y="0"/>
                  </a:lnTo>
                </a:path>
              </a:pathLst>
            </a:custGeom>
            <a:solidFill>
              <a:srgbClr val="068A9E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"/>
            <p:cNvSpPr>
              <a:spLocks noChangeArrowheads="1"/>
            </p:cNvSpPr>
            <p:nvPr/>
          </p:nvSpPr>
          <p:spPr bwMode="auto">
            <a:xfrm>
              <a:off x="4132263" y="4392613"/>
              <a:ext cx="173037" cy="952500"/>
            </a:xfrm>
            <a:custGeom>
              <a:avLst/>
              <a:gdLst/>
              <a:ahLst/>
              <a:cxnLst>
                <a:cxn ang="0">
                  <a:pos x="0" y="2586"/>
                </a:cxn>
                <a:cxn ang="0">
                  <a:pos x="0" y="2586"/>
                </a:cxn>
                <a:cxn ang="0">
                  <a:pos x="478" y="2643"/>
                </a:cxn>
                <a:cxn ang="0">
                  <a:pos x="478" y="39"/>
                </a:cxn>
                <a:cxn ang="0">
                  <a:pos x="0" y="0"/>
                </a:cxn>
                <a:cxn ang="0">
                  <a:pos x="0" y="2586"/>
                </a:cxn>
              </a:cxnLst>
              <a:rect l="0" t="0" r="r" b="b"/>
              <a:pathLst>
                <a:path w="479" h="2644">
                  <a:moveTo>
                    <a:pt x="0" y="2586"/>
                  </a:moveTo>
                  <a:lnTo>
                    <a:pt x="0" y="2586"/>
                  </a:lnTo>
                  <a:cubicBezTo>
                    <a:pt x="153" y="2605"/>
                    <a:pt x="306" y="2624"/>
                    <a:pt x="478" y="2643"/>
                  </a:cubicBezTo>
                  <a:cubicBezTo>
                    <a:pt x="478" y="39"/>
                    <a:pt x="478" y="39"/>
                    <a:pt x="478" y="39"/>
                  </a:cubicBezTo>
                  <a:cubicBezTo>
                    <a:pt x="306" y="39"/>
                    <a:pt x="153" y="19"/>
                    <a:pt x="0" y="0"/>
                  </a:cubicBezTo>
                  <a:lnTo>
                    <a:pt x="0" y="2586"/>
                  </a:lnTo>
                </a:path>
              </a:pathLst>
            </a:custGeom>
            <a:solidFill>
              <a:srgbClr val="52C5D4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9"/>
            <p:cNvSpPr>
              <a:spLocks noChangeArrowheads="1"/>
            </p:cNvSpPr>
            <p:nvPr/>
          </p:nvSpPr>
          <p:spPr bwMode="auto">
            <a:xfrm>
              <a:off x="3517900" y="4324350"/>
              <a:ext cx="565150" cy="993775"/>
            </a:xfrm>
            <a:custGeom>
              <a:avLst/>
              <a:gdLst/>
              <a:ahLst/>
              <a:cxnLst>
                <a:cxn ang="0">
                  <a:pos x="0" y="2125"/>
                </a:cxn>
                <a:cxn ang="0">
                  <a:pos x="0" y="2125"/>
                </a:cxn>
                <a:cxn ang="0">
                  <a:pos x="1570" y="2758"/>
                </a:cxn>
                <a:cxn ang="0">
                  <a:pos x="1570" y="172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2125"/>
                </a:cxn>
              </a:cxnLst>
              <a:rect l="0" t="0" r="r" b="b"/>
              <a:pathLst>
                <a:path w="1571" h="2759">
                  <a:moveTo>
                    <a:pt x="0" y="2125"/>
                  </a:moveTo>
                  <a:lnTo>
                    <a:pt x="0" y="2125"/>
                  </a:lnTo>
                  <a:cubicBezTo>
                    <a:pt x="364" y="2413"/>
                    <a:pt x="920" y="2624"/>
                    <a:pt x="1570" y="2758"/>
                  </a:cubicBezTo>
                  <a:cubicBezTo>
                    <a:pt x="1570" y="172"/>
                    <a:pt x="1570" y="172"/>
                    <a:pt x="1570" y="172"/>
                  </a:cubicBezTo>
                  <a:cubicBezTo>
                    <a:pt x="1187" y="134"/>
                    <a:pt x="862" y="77"/>
                    <a:pt x="55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25"/>
                  </a:lnTo>
                </a:path>
              </a:pathLst>
            </a:custGeom>
            <a:solidFill>
              <a:srgbClr val="52C5D4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0"/>
            <p:cNvSpPr>
              <a:spLocks noChangeArrowheads="1"/>
            </p:cNvSpPr>
            <p:nvPr/>
          </p:nvSpPr>
          <p:spPr bwMode="auto">
            <a:xfrm>
              <a:off x="3319463" y="4324350"/>
              <a:ext cx="2365375" cy="600075"/>
            </a:xfrm>
            <a:custGeom>
              <a:avLst/>
              <a:gdLst/>
              <a:ahLst/>
              <a:cxnLst>
                <a:cxn ang="0">
                  <a:pos x="6568" y="230"/>
                </a:cxn>
                <a:cxn ang="0">
                  <a:pos x="6568" y="230"/>
                </a:cxn>
                <a:cxn ang="0">
                  <a:pos x="6568" y="0"/>
                </a:cxn>
                <a:cxn ang="0">
                  <a:pos x="0" y="0"/>
                </a:cxn>
                <a:cxn ang="0">
                  <a:pos x="0" y="230"/>
                </a:cxn>
                <a:cxn ang="0">
                  <a:pos x="957" y="1187"/>
                </a:cxn>
                <a:cxn ang="0">
                  <a:pos x="3274" y="1666"/>
                </a:cxn>
                <a:cxn ang="0">
                  <a:pos x="5611" y="1187"/>
                </a:cxn>
                <a:cxn ang="0">
                  <a:pos x="6568" y="230"/>
                </a:cxn>
              </a:cxnLst>
              <a:rect l="0" t="0" r="r" b="b"/>
              <a:pathLst>
                <a:path w="6569" h="1667">
                  <a:moveTo>
                    <a:pt x="6568" y="230"/>
                  </a:moveTo>
                  <a:lnTo>
                    <a:pt x="6568" y="230"/>
                  </a:lnTo>
                  <a:cubicBezTo>
                    <a:pt x="6568" y="0"/>
                    <a:pt x="6568" y="0"/>
                    <a:pt x="656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30"/>
                    <a:pt x="0" y="230"/>
                    <a:pt x="0" y="230"/>
                  </a:cubicBezTo>
                  <a:cubicBezTo>
                    <a:pt x="96" y="593"/>
                    <a:pt x="421" y="919"/>
                    <a:pt x="957" y="1187"/>
                  </a:cubicBezTo>
                  <a:cubicBezTo>
                    <a:pt x="1570" y="1494"/>
                    <a:pt x="2394" y="1666"/>
                    <a:pt x="3274" y="1666"/>
                  </a:cubicBezTo>
                  <a:cubicBezTo>
                    <a:pt x="4156" y="1666"/>
                    <a:pt x="4998" y="1494"/>
                    <a:pt x="5611" y="1187"/>
                  </a:cubicBezTo>
                  <a:cubicBezTo>
                    <a:pt x="6147" y="919"/>
                    <a:pt x="6473" y="593"/>
                    <a:pt x="6568" y="230"/>
                  </a:cubicBezTo>
                </a:path>
              </a:pathLst>
            </a:custGeom>
            <a:solidFill>
              <a:srgbClr val="A7DAE9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1"/>
            <p:cNvSpPr>
              <a:spLocks noChangeArrowheads="1"/>
            </p:cNvSpPr>
            <p:nvPr/>
          </p:nvSpPr>
          <p:spPr bwMode="auto">
            <a:xfrm>
              <a:off x="3319463" y="3730625"/>
              <a:ext cx="2365375" cy="1185863"/>
            </a:xfrm>
            <a:custGeom>
              <a:avLst/>
              <a:gdLst/>
              <a:ahLst/>
              <a:cxnLst>
                <a:cxn ang="0">
                  <a:pos x="6568" y="1647"/>
                </a:cxn>
                <a:cxn ang="0">
                  <a:pos x="6568" y="1647"/>
                </a:cxn>
                <a:cxn ang="0">
                  <a:pos x="3274" y="3294"/>
                </a:cxn>
                <a:cxn ang="0">
                  <a:pos x="0" y="1647"/>
                </a:cxn>
                <a:cxn ang="0">
                  <a:pos x="3274" y="0"/>
                </a:cxn>
                <a:cxn ang="0">
                  <a:pos x="6568" y="1647"/>
                </a:cxn>
              </a:cxnLst>
              <a:rect l="0" t="0" r="r" b="b"/>
              <a:pathLst>
                <a:path w="6569" h="3295">
                  <a:moveTo>
                    <a:pt x="6568" y="1647"/>
                  </a:moveTo>
                  <a:lnTo>
                    <a:pt x="6568" y="1647"/>
                  </a:lnTo>
                  <a:cubicBezTo>
                    <a:pt x="6568" y="2547"/>
                    <a:pt x="5094" y="3294"/>
                    <a:pt x="3274" y="3294"/>
                  </a:cubicBezTo>
                  <a:cubicBezTo>
                    <a:pt x="1475" y="3294"/>
                    <a:pt x="0" y="2547"/>
                    <a:pt x="0" y="1647"/>
                  </a:cubicBezTo>
                  <a:cubicBezTo>
                    <a:pt x="0" y="747"/>
                    <a:pt x="1475" y="0"/>
                    <a:pt x="3274" y="0"/>
                  </a:cubicBezTo>
                  <a:cubicBezTo>
                    <a:pt x="5094" y="0"/>
                    <a:pt x="6568" y="747"/>
                    <a:pt x="6568" y="1647"/>
                  </a:cubicBezTo>
                </a:path>
              </a:pathLst>
            </a:custGeom>
            <a:solidFill>
              <a:srgbClr val="52C5D4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" name="Freeform 12"/>
          <p:cNvSpPr>
            <a:spLocks noChangeArrowheads="1"/>
          </p:cNvSpPr>
          <p:nvPr/>
        </p:nvSpPr>
        <p:spPr bwMode="auto">
          <a:xfrm>
            <a:off x="5383214" y="2566989"/>
            <a:ext cx="1744663" cy="635000"/>
          </a:xfrm>
          <a:custGeom>
            <a:avLst/>
            <a:gdLst/>
            <a:ahLst/>
            <a:cxnLst>
              <a:cxn ang="0">
                <a:pos x="0" y="1207"/>
              </a:cxn>
              <a:cxn ang="0">
                <a:pos x="0" y="1207"/>
              </a:cxn>
              <a:cxn ang="0">
                <a:pos x="0" y="1226"/>
              </a:cxn>
              <a:cxn ang="0">
                <a:pos x="2412" y="1762"/>
              </a:cxn>
              <a:cxn ang="0">
                <a:pos x="4845" y="1226"/>
              </a:cxn>
              <a:cxn ang="0">
                <a:pos x="4845" y="1207"/>
              </a:cxn>
              <a:cxn ang="0">
                <a:pos x="4845" y="0"/>
              </a:cxn>
              <a:cxn ang="0">
                <a:pos x="0" y="0"/>
              </a:cxn>
              <a:cxn ang="0">
                <a:pos x="0" y="1207"/>
              </a:cxn>
            </a:cxnLst>
            <a:rect l="0" t="0" r="r" b="b"/>
            <a:pathLst>
              <a:path w="4846" h="1763">
                <a:moveTo>
                  <a:pt x="0" y="1207"/>
                </a:moveTo>
                <a:lnTo>
                  <a:pt x="0" y="1207"/>
                </a:lnTo>
                <a:cubicBezTo>
                  <a:pt x="0" y="1207"/>
                  <a:pt x="0" y="1207"/>
                  <a:pt x="0" y="1226"/>
                </a:cubicBezTo>
                <a:cubicBezTo>
                  <a:pt x="593" y="1551"/>
                  <a:pt x="1455" y="1762"/>
                  <a:pt x="2412" y="1762"/>
                </a:cubicBezTo>
                <a:cubicBezTo>
                  <a:pt x="3389" y="1762"/>
                  <a:pt x="4251" y="1551"/>
                  <a:pt x="4845" y="1226"/>
                </a:cubicBezTo>
                <a:cubicBezTo>
                  <a:pt x="4845" y="1207"/>
                  <a:pt x="4845" y="1207"/>
                  <a:pt x="4845" y="1207"/>
                </a:cubicBezTo>
                <a:cubicBezTo>
                  <a:pt x="4845" y="0"/>
                  <a:pt x="4845" y="0"/>
                  <a:pt x="4845" y="0"/>
                </a:cubicBezTo>
                <a:cubicBezTo>
                  <a:pt x="0" y="0"/>
                  <a:pt x="0" y="0"/>
                  <a:pt x="0" y="0"/>
                </a:cubicBezTo>
                <a:lnTo>
                  <a:pt x="0" y="1207"/>
                </a:lnTo>
              </a:path>
            </a:pathLst>
          </a:custGeom>
          <a:solidFill>
            <a:srgbClr val="068A9E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5383214" y="1677988"/>
            <a:ext cx="1744663" cy="1309688"/>
            <a:chOff x="3629025" y="1365249"/>
            <a:chExt cx="1744663" cy="1309688"/>
          </a:xfrm>
        </p:grpSpPr>
        <p:sp>
          <p:nvSpPr>
            <p:cNvPr id="56" name="Freeform 13"/>
            <p:cNvSpPr>
              <a:spLocks noChangeArrowheads="1"/>
            </p:cNvSpPr>
            <p:nvPr/>
          </p:nvSpPr>
          <p:spPr bwMode="auto">
            <a:xfrm>
              <a:off x="3629025" y="1798637"/>
              <a:ext cx="1744663" cy="876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226"/>
                </a:cxn>
                <a:cxn ang="0">
                  <a:pos x="2412" y="2433"/>
                </a:cxn>
                <a:cxn ang="0">
                  <a:pos x="4845" y="1226"/>
                </a:cxn>
                <a:cxn ang="0">
                  <a:pos x="4845" y="0"/>
                </a:cxn>
                <a:cxn ang="0">
                  <a:pos x="0" y="0"/>
                </a:cxn>
              </a:cxnLst>
              <a:rect l="0" t="0" r="r" b="b"/>
              <a:pathLst>
                <a:path w="4846" h="2434">
                  <a:moveTo>
                    <a:pt x="0" y="0"/>
                  </a:moveTo>
                  <a:lnTo>
                    <a:pt x="0" y="0"/>
                  </a:lnTo>
                  <a:cubicBezTo>
                    <a:pt x="0" y="1226"/>
                    <a:pt x="0" y="1226"/>
                    <a:pt x="0" y="1226"/>
                  </a:cubicBezTo>
                  <a:cubicBezTo>
                    <a:pt x="0" y="1896"/>
                    <a:pt x="1072" y="2433"/>
                    <a:pt x="2412" y="2433"/>
                  </a:cubicBezTo>
                  <a:cubicBezTo>
                    <a:pt x="3772" y="2433"/>
                    <a:pt x="4845" y="1896"/>
                    <a:pt x="4845" y="1226"/>
                  </a:cubicBezTo>
                  <a:cubicBezTo>
                    <a:pt x="4845" y="0"/>
                    <a:pt x="4845" y="0"/>
                    <a:pt x="4845" y="0"/>
                  </a:cubicBezTo>
                  <a:lnTo>
                    <a:pt x="0" y="0"/>
                  </a:lnTo>
                </a:path>
              </a:pathLst>
            </a:custGeom>
            <a:solidFill>
              <a:srgbClr val="99BE3C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4"/>
            <p:cNvSpPr>
              <a:spLocks noChangeArrowheads="1"/>
            </p:cNvSpPr>
            <p:nvPr/>
          </p:nvSpPr>
          <p:spPr bwMode="auto">
            <a:xfrm>
              <a:off x="4229100" y="1798637"/>
              <a:ext cx="123825" cy="869950"/>
            </a:xfrm>
            <a:custGeom>
              <a:avLst/>
              <a:gdLst/>
              <a:ahLst/>
              <a:cxnLst>
                <a:cxn ang="0">
                  <a:pos x="0" y="2375"/>
                </a:cxn>
                <a:cxn ang="0">
                  <a:pos x="0" y="2375"/>
                </a:cxn>
                <a:cxn ang="0">
                  <a:pos x="345" y="2414"/>
                </a:cxn>
                <a:cxn ang="0">
                  <a:pos x="345" y="0"/>
                </a:cxn>
                <a:cxn ang="0">
                  <a:pos x="0" y="0"/>
                </a:cxn>
                <a:cxn ang="0">
                  <a:pos x="0" y="2375"/>
                </a:cxn>
              </a:cxnLst>
              <a:rect l="0" t="0" r="r" b="b"/>
              <a:pathLst>
                <a:path w="346" h="2415">
                  <a:moveTo>
                    <a:pt x="0" y="2375"/>
                  </a:moveTo>
                  <a:lnTo>
                    <a:pt x="0" y="2375"/>
                  </a:lnTo>
                  <a:cubicBezTo>
                    <a:pt x="116" y="2394"/>
                    <a:pt x="230" y="2414"/>
                    <a:pt x="345" y="2414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375"/>
                  </a:lnTo>
                </a:path>
              </a:pathLst>
            </a:custGeom>
            <a:solidFill>
              <a:srgbClr val="BCD63D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5"/>
            <p:cNvSpPr>
              <a:spLocks noChangeArrowheads="1"/>
            </p:cNvSpPr>
            <p:nvPr/>
          </p:nvSpPr>
          <p:spPr bwMode="auto">
            <a:xfrm>
              <a:off x="3773488" y="1798637"/>
              <a:ext cx="420687" cy="849312"/>
            </a:xfrm>
            <a:custGeom>
              <a:avLst/>
              <a:gdLst/>
              <a:ahLst/>
              <a:cxnLst>
                <a:cxn ang="0">
                  <a:pos x="0" y="1896"/>
                </a:cxn>
                <a:cxn ang="0">
                  <a:pos x="0" y="1896"/>
                </a:cxn>
                <a:cxn ang="0">
                  <a:pos x="1168" y="2356"/>
                </a:cxn>
                <a:cxn ang="0">
                  <a:pos x="1168" y="0"/>
                </a:cxn>
                <a:cxn ang="0">
                  <a:pos x="0" y="0"/>
                </a:cxn>
                <a:cxn ang="0">
                  <a:pos x="0" y="1896"/>
                </a:cxn>
              </a:cxnLst>
              <a:rect l="0" t="0" r="r" b="b"/>
              <a:pathLst>
                <a:path w="1169" h="2357">
                  <a:moveTo>
                    <a:pt x="0" y="1896"/>
                  </a:moveTo>
                  <a:lnTo>
                    <a:pt x="0" y="1896"/>
                  </a:lnTo>
                  <a:cubicBezTo>
                    <a:pt x="268" y="2107"/>
                    <a:pt x="689" y="2260"/>
                    <a:pt x="1168" y="2356"/>
                  </a:cubicBezTo>
                  <a:cubicBezTo>
                    <a:pt x="1168" y="0"/>
                    <a:pt x="1168" y="0"/>
                    <a:pt x="1168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896"/>
                  </a:lnTo>
                </a:path>
              </a:pathLst>
            </a:custGeom>
            <a:solidFill>
              <a:srgbClr val="BCD63D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6"/>
            <p:cNvSpPr>
              <a:spLocks noChangeArrowheads="1"/>
            </p:cNvSpPr>
            <p:nvPr/>
          </p:nvSpPr>
          <p:spPr bwMode="auto">
            <a:xfrm>
              <a:off x="3629025" y="1798637"/>
              <a:ext cx="1744663" cy="449262"/>
            </a:xfrm>
            <a:custGeom>
              <a:avLst/>
              <a:gdLst/>
              <a:ahLst/>
              <a:cxnLst>
                <a:cxn ang="0">
                  <a:pos x="4845" y="211"/>
                </a:cxn>
                <a:cxn ang="0">
                  <a:pos x="4845" y="211"/>
                </a:cxn>
                <a:cxn ang="0">
                  <a:pos x="4845" y="0"/>
                </a:cxn>
                <a:cxn ang="0">
                  <a:pos x="0" y="0"/>
                </a:cxn>
                <a:cxn ang="0">
                  <a:pos x="0" y="211"/>
                </a:cxn>
                <a:cxn ang="0">
                  <a:pos x="689" y="881"/>
                </a:cxn>
                <a:cxn ang="0">
                  <a:pos x="2412" y="1245"/>
                </a:cxn>
                <a:cxn ang="0">
                  <a:pos x="4155" y="881"/>
                </a:cxn>
                <a:cxn ang="0">
                  <a:pos x="4845" y="211"/>
                </a:cxn>
              </a:cxnLst>
              <a:rect l="0" t="0" r="r" b="b"/>
              <a:pathLst>
                <a:path w="4846" h="1246">
                  <a:moveTo>
                    <a:pt x="4845" y="211"/>
                  </a:moveTo>
                  <a:lnTo>
                    <a:pt x="4845" y="211"/>
                  </a:lnTo>
                  <a:cubicBezTo>
                    <a:pt x="4845" y="0"/>
                    <a:pt x="4845" y="0"/>
                    <a:pt x="484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76" y="460"/>
                    <a:pt x="306" y="709"/>
                    <a:pt x="689" y="881"/>
                  </a:cubicBezTo>
                  <a:cubicBezTo>
                    <a:pt x="1149" y="1130"/>
                    <a:pt x="1762" y="1245"/>
                    <a:pt x="2412" y="1245"/>
                  </a:cubicBezTo>
                  <a:cubicBezTo>
                    <a:pt x="3083" y="1245"/>
                    <a:pt x="3696" y="1130"/>
                    <a:pt x="4155" y="881"/>
                  </a:cubicBezTo>
                  <a:cubicBezTo>
                    <a:pt x="4538" y="709"/>
                    <a:pt x="4768" y="460"/>
                    <a:pt x="4845" y="211"/>
                  </a:cubicBezTo>
                </a:path>
              </a:pathLst>
            </a:custGeom>
            <a:solidFill>
              <a:srgbClr val="C3D2A5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7"/>
            <p:cNvSpPr>
              <a:spLocks noChangeArrowheads="1"/>
            </p:cNvSpPr>
            <p:nvPr/>
          </p:nvSpPr>
          <p:spPr bwMode="auto">
            <a:xfrm>
              <a:off x="3629025" y="1365249"/>
              <a:ext cx="1744663" cy="876300"/>
            </a:xfrm>
            <a:custGeom>
              <a:avLst/>
              <a:gdLst/>
              <a:ahLst/>
              <a:cxnLst>
                <a:cxn ang="0">
                  <a:pos x="4845" y="1206"/>
                </a:cxn>
                <a:cxn ang="0">
                  <a:pos x="4845" y="1206"/>
                </a:cxn>
                <a:cxn ang="0">
                  <a:pos x="2412" y="2432"/>
                </a:cxn>
                <a:cxn ang="0">
                  <a:pos x="0" y="1206"/>
                </a:cxn>
                <a:cxn ang="0">
                  <a:pos x="2412" y="0"/>
                </a:cxn>
                <a:cxn ang="0">
                  <a:pos x="4845" y="1206"/>
                </a:cxn>
              </a:cxnLst>
              <a:rect l="0" t="0" r="r" b="b"/>
              <a:pathLst>
                <a:path w="4846" h="2433">
                  <a:moveTo>
                    <a:pt x="4845" y="1206"/>
                  </a:moveTo>
                  <a:lnTo>
                    <a:pt x="4845" y="1206"/>
                  </a:lnTo>
                  <a:cubicBezTo>
                    <a:pt x="4845" y="1877"/>
                    <a:pt x="3772" y="2432"/>
                    <a:pt x="2412" y="2432"/>
                  </a:cubicBezTo>
                  <a:cubicBezTo>
                    <a:pt x="1072" y="2432"/>
                    <a:pt x="0" y="1877"/>
                    <a:pt x="0" y="1206"/>
                  </a:cubicBezTo>
                  <a:cubicBezTo>
                    <a:pt x="0" y="536"/>
                    <a:pt x="1072" y="0"/>
                    <a:pt x="2412" y="0"/>
                  </a:cubicBezTo>
                  <a:cubicBezTo>
                    <a:pt x="3772" y="0"/>
                    <a:pt x="4845" y="536"/>
                    <a:pt x="4845" y="1206"/>
                  </a:cubicBezTo>
                </a:path>
              </a:pathLst>
            </a:custGeom>
            <a:solidFill>
              <a:srgbClr val="BCD63D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" name="Freeform 18"/>
          <p:cNvSpPr>
            <a:spLocks noChangeArrowheads="1"/>
          </p:cNvSpPr>
          <p:nvPr/>
        </p:nvSpPr>
        <p:spPr bwMode="auto">
          <a:xfrm>
            <a:off x="5686427" y="2036764"/>
            <a:ext cx="1138237" cy="523875"/>
          </a:xfrm>
          <a:custGeom>
            <a:avLst/>
            <a:gdLst/>
            <a:ahLst/>
            <a:cxnLst>
              <a:cxn ang="0">
                <a:pos x="0" y="1149"/>
              </a:cxn>
              <a:cxn ang="0">
                <a:pos x="0" y="1149"/>
              </a:cxn>
              <a:cxn ang="0">
                <a:pos x="1570" y="1456"/>
              </a:cxn>
              <a:cxn ang="0">
                <a:pos x="3160" y="1149"/>
              </a:cxn>
              <a:cxn ang="0">
                <a:pos x="3160" y="0"/>
              </a:cxn>
              <a:cxn ang="0">
                <a:pos x="0" y="0"/>
              </a:cxn>
              <a:cxn ang="0">
                <a:pos x="0" y="1149"/>
              </a:cxn>
            </a:cxnLst>
            <a:rect l="0" t="0" r="r" b="b"/>
            <a:pathLst>
              <a:path w="3161" h="1457">
                <a:moveTo>
                  <a:pt x="0" y="1149"/>
                </a:moveTo>
                <a:lnTo>
                  <a:pt x="0" y="1149"/>
                </a:lnTo>
                <a:cubicBezTo>
                  <a:pt x="421" y="1341"/>
                  <a:pt x="977" y="1456"/>
                  <a:pt x="1570" y="1456"/>
                </a:cubicBezTo>
                <a:cubicBezTo>
                  <a:pt x="2183" y="1456"/>
                  <a:pt x="2739" y="1341"/>
                  <a:pt x="3160" y="1149"/>
                </a:cubicBezTo>
                <a:cubicBezTo>
                  <a:pt x="3160" y="0"/>
                  <a:pt x="3160" y="0"/>
                  <a:pt x="3160" y="0"/>
                </a:cubicBezTo>
                <a:cubicBezTo>
                  <a:pt x="0" y="0"/>
                  <a:pt x="0" y="0"/>
                  <a:pt x="0" y="0"/>
                </a:cubicBezTo>
                <a:lnTo>
                  <a:pt x="0" y="1149"/>
                </a:lnTo>
              </a:path>
            </a:pathLst>
          </a:custGeom>
          <a:solidFill>
            <a:srgbClr val="7C9A43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5686427" y="1350964"/>
            <a:ext cx="1138237" cy="1006475"/>
            <a:chOff x="3932238" y="3117850"/>
            <a:chExt cx="1138237" cy="1006475"/>
          </a:xfrm>
        </p:grpSpPr>
        <p:sp>
          <p:nvSpPr>
            <p:cNvPr id="63" name="Freeform 19"/>
            <p:cNvSpPr>
              <a:spLocks noChangeArrowheads="1"/>
            </p:cNvSpPr>
            <p:nvPr/>
          </p:nvSpPr>
          <p:spPr bwMode="auto">
            <a:xfrm>
              <a:off x="3932238" y="3406775"/>
              <a:ext cx="1138237" cy="717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206"/>
                </a:cxn>
                <a:cxn ang="0">
                  <a:pos x="1570" y="1991"/>
                </a:cxn>
                <a:cxn ang="0">
                  <a:pos x="3160" y="1206"/>
                </a:cxn>
                <a:cxn ang="0">
                  <a:pos x="3160" y="0"/>
                </a:cxn>
                <a:cxn ang="0">
                  <a:pos x="0" y="0"/>
                </a:cxn>
              </a:cxnLst>
              <a:rect l="0" t="0" r="r" b="b"/>
              <a:pathLst>
                <a:path w="3161" h="1992">
                  <a:moveTo>
                    <a:pt x="0" y="0"/>
                  </a:moveTo>
                  <a:lnTo>
                    <a:pt x="0" y="0"/>
                  </a:lnTo>
                  <a:cubicBezTo>
                    <a:pt x="0" y="1206"/>
                    <a:pt x="0" y="1206"/>
                    <a:pt x="0" y="1206"/>
                  </a:cubicBezTo>
                  <a:cubicBezTo>
                    <a:pt x="0" y="1647"/>
                    <a:pt x="709" y="1991"/>
                    <a:pt x="1570" y="1991"/>
                  </a:cubicBezTo>
                  <a:cubicBezTo>
                    <a:pt x="2452" y="1991"/>
                    <a:pt x="3160" y="1647"/>
                    <a:pt x="3160" y="1206"/>
                  </a:cubicBezTo>
                  <a:cubicBezTo>
                    <a:pt x="3160" y="0"/>
                    <a:pt x="3160" y="0"/>
                    <a:pt x="3160" y="0"/>
                  </a:cubicBezTo>
                  <a:lnTo>
                    <a:pt x="0" y="0"/>
                  </a:lnTo>
                </a:path>
              </a:pathLst>
            </a:custGeom>
            <a:solidFill>
              <a:srgbClr val="F1BC1A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0"/>
            <p:cNvSpPr>
              <a:spLocks noChangeArrowheads="1"/>
            </p:cNvSpPr>
            <p:nvPr/>
          </p:nvSpPr>
          <p:spPr bwMode="auto">
            <a:xfrm>
              <a:off x="4325938" y="3406775"/>
              <a:ext cx="82550" cy="717550"/>
            </a:xfrm>
            <a:custGeom>
              <a:avLst/>
              <a:gdLst/>
              <a:ahLst/>
              <a:cxnLst>
                <a:cxn ang="0">
                  <a:pos x="0" y="1953"/>
                </a:cxn>
                <a:cxn ang="0">
                  <a:pos x="0" y="1953"/>
                </a:cxn>
                <a:cxn ang="0">
                  <a:pos x="230" y="1991"/>
                </a:cxn>
                <a:cxn ang="0">
                  <a:pos x="230" y="0"/>
                </a:cxn>
                <a:cxn ang="0">
                  <a:pos x="0" y="0"/>
                </a:cxn>
                <a:cxn ang="0">
                  <a:pos x="0" y="1953"/>
                </a:cxn>
              </a:cxnLst>
              <a:rect l="0" t="0" r="r" b="b"/>
              <a:pathLst>
                <a:path w="231" h="1992">
                  <a:moveTo>
                    <a:pt x="0" y="1953"/>
                  </a:moveTo>
                  <a:lnTo>
                    <a:pt x="0" y="1953"/>
                  </a:lnTo>
                  <a:cubicBezTo>
                    <a:pt x="76" y="1972"/>
                    <a:pt x="153" y="1991"/>
                    <a:pt x="230" y="1991"/>
                  </a:cubicBezTo>
                  <a:cubicBezTo>
                    <a:pt x="230" y="0"/>
                    <a:pt x="230" y="0"/>
                    <a:pt x="23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953"/>
                  </a:lnTo>
                </a:path>
              </a:pathLst>
            </a:custGeom>
            <a:solidFill>
              <a:srgbClr val="FCE366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1"/>
            <p:cNvSpPr>
              <a:spLocks noChangeArrowheads="1"/>
            </p:cNvSpPr>
            <p:nvPr/>
          </p:nvSpPr>
          <p:spPr bwMode="auto">
            <a:xfrm>
              <a:off x="4029075" y="3406775"/>
              <a:ext cx="269875" cy="703263"/>
            </a:xfrm>
            <a:custGeom>
              <a:avLst/>
              <a:gdLst/>
              <a:ahLst/>
              <a:cxnLst>
                <a:cxn ang="0">
                  <a:pos x="0" y="1647"/>
                </a:cxn>
                <a:cxn ang="0">
                  <a:pos x="0" y="1647"/>
                </a:cxn>
                <a:cxn ang="0">
                  <a:pos x="747" y="1953"/>
                </a:cxn>
                <a:cxn ang="0">
                  <a:pos x="747" y="0"/>
                </a:cxn>
                <a:cxn ang="0">
                  <a:pos x="0" y="0"/>
                </a:cxn>
                <a:cxn ang="0">
                  <a:pos x="0" y="1647"/>
                </a:cxn>
              </a:cxnLst>
              <a:rect l="0" t="0" r="r" b="b"/>
              <a:pathLst>
                <a:path w="748" h="1954">
                  <a:moveTo>
                    <a:pt x="0" y="1647"/>
                  </a:moveTo>
                  <a:lnTo>
                    <a:pt x="0" y="1647"/>
                  </a:lnTo>
                  <a:cubicBezTo>
                    <a:pt x="172" y="1780"/>
                    <a:pt x="441" y="1896"/>
                    <a:pt x="747" y="1953"/>
                  </a:cubicBezTo>
                  <a:cubicBezTo>
                    <a:pt x="747" y="0"/>
                    <a:pt x="747" y="0"/>
                    <a:pt x="7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647"/>
                  </a:lnTo>
                </a:path>
              </a:pathLst>
            </a:custGeom>
            <a:solidFill>
              <a:srgbClr val="FCE366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2"/>
            <p:cNvSpPr>
              <a:spLocks noChangeArrowheads="1"/>
            </p:cNvSpPr>
            <p:nvPr/>
          </p:nvSpPr>
          <p:spPr bwMode="auto">
            <a:xfrm>
              <a:off x="3932238" y="3406775"/>
              <a:ext cx="1138237" cy="296863"/>
            </a:xfrm>
            <a:custGeom>
              <a:avLst/>
              <a:gdLst/>
              <a:ahLst/>
              <a:cxnLst>
                <a:cxn ang="0">
                  <a:pos x="3160" y="153"/>
                </a:cxn>
                <a:cxn ang="0">
                  <a:pos x="3160" y="153"/>
                </a:cxn>
                <a:cxn ang="0">
                  <a:pos x="316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440" y="574"/>
                </a:cxn>
                <a:cxn ang="0">
                  <a:pos x="1570" y="823"/>
                </a:cxn>
                <a:cxn ang="0">
                  <a:pos x="2720" y="574"/>
                </a:cxn>
                <a:cxn ang="0">
                  <a:pos x="3160" y="153"/>
                </a:cxn>
              </a:cxnLst>
              <a:rect l="0" t="0" r="r" b="b"/>
              <a:pathLst>
                <a:path w="3161" h="824">
                  <a:moveTo>
                    <a:pt x="3160" y="153"/>
                  </a:moveTo>
                  <a:lnTo>
                    <a:pt x="3160" y="153"/>
                  </a:lnTo>
                  <a:cubicBezTo>
                    <a:pt x="3160" y="0"/>
                    <a:pt x="3160" y="0"/>
                    <a:pt x="316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53"/>
                    <a:pt x="0" y="153"/>
                    <a:pt x="0" y="153"/>
                  </a:cubicBezTo>
                  <a:cubicBezTo>
                    <a:pt x="57" y="326"/>
                    <a:pt x="211" y="459"/>
                    <a:pt x="440" y="574"/>
                  </a:cubicBezTo>
                  <a:cubicBezTo>
                    <a:pt x="747" y="728"/>
                    <a:pt x="1149" y="823"/>
                    <a:pt x="1570" y="823"/>
                  </a:cubicBezTo>
                  <a:cubicBezTo>
                    <a:pt x="2011" y="823"/>
                    <a:pt x="2413" y="728"/>
                    <a:pt x="2720" y="574"/>
                  </a:cubicBezTo>
                  <a:cubicBezTo>
                    <a:pt x="2949" y="459"/>
                    <a:pt x="3103" y="326"/>
                    <a:pt x="3160" y="153"/>
                  </a:cubicBezTo>
                </a:path>
              </a:pathLst>
            </a:custGeom>
            <a:solidFill>
              <a:srgbClr val="FFF0B5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3"/>
            <p:cNvSpPr>
              <a:spLocks noChangeArrowheads="1"/>
            </p:cNvSpPr>
            <p:nvPr/>
          </p:nvSpPr>
          <p:spPr bwMode="auto">
            <a:xfrm>
              <a:off x="3932238" y="3117850"/>
              <a:ext cx="1138237" cy="573088"/>
            </a:xfrm>
            <a:custGeom>
              <a:avLst/>
              <a:gdLst/>
              <a:ahLst/>
              <a:cxnLst>
                <a:cxn ang="0">
                  <a:pos x="3160" y="804"/>
                </a:cxn>
                <a:cxn ang="0">
                  <a:pos x="3160" y="804"/>
                </a:cxn>
                <a:cxn ang="0">
                  <a:pos x="1570" y="1589"/>
                </a:cxn>
                <a:cxn ang="0">
                  <a:pos x="0" y="804"/>
                </a:cxn>
                <a:cxn ang="0">
                  <a:pos x="1570" y="0"/>
                </a:cxn>
                <a:cxn ang="0">
                  <a:pos x="3160" y="804"/>
                </a:cxn>
              </a:cxnLst>
              <a:rect l="0" t="0" r="r" b="b"/>
              <a:pathLst>
                <a:path w="3161" h="1590">
                  <a:moveTo>
                    <a:pt x="3160" y="804"/>
                  </a:moveTo>
                  <a:lnTo>
                    <a:pt x="3160" y="804"/>
                  </a:lnTo>
                  <a:cubicBezTo>
                    <a:pt x="3160" y="1244"/>
                    <a:pt x="2452" y="1589"/>
                    <a:pt x="1570" y="1589"/>
                  </a:cubicBezTo>
                  <a:cubicBezTo>
                    <a:pt x="709" y="1589"/>
                    <a:pt x="0" y="1244"/>
                    <a:pt x="0" y="804"/>
                  </a:cubicBezTo>
                  <a:cubicBezTo>
                    <a:pt x="0" y="364"/>
                    <a:pt x="709" y="0"/>
                    <a:pt x="1570" y="0"/>
                  </a:cubicBezTo>
                  <a:cubicBezTo>
                    <a:pt x="2452" y="0"/>
                    <a:pt x="3160" y="364"/>
                    <a:pt x="3160" y="804"/>
                  </a:cubicBezTo>
                </a:path>
              </a:pathLst>
            </a:custGeom>
            <a:solidFill>
              <a:srgbClr val="FCD228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8" name="Freeform 24"/>
          <p:cNvSpPr>
            <a:spLocks noChangeArrowheads="1"/>
          </p:cNvSpPr>
          <p:nvPr/>
        </p:nvSpPr>
        <p:spPr bwMode="auto">
          <a:xfrm>
            <a:off x="5989639" y="1503364"/>
            <a:ext cx="531813" cy="414337"/>
          </a:xfrm>
          <a:custGeom>
            <a:avLst/>
            <a:gdLst/>
            <a:ahLst/>
            <a:cxnLst>
              <a:cxn ang="0">
                <a:pos x="0" y="1053"/>
              </a:cxn>
              <a:cxn ang="0">
                <a:pos x="0" y="1053"/>
              </a:cxn>
              <a:cxn ang="0">
                <a:pos x="727" y="1149"/>
              </a:cxn>
              <a:cxn ang="0">
                <a:pos x="1475" y="1053"/>
              </a:cxn>
              <a:cxn ang="0">
                <a:pos x="1475" y="0"/>
              </a:cxn>
              <a:cxn ang="0">
                <a:pos x="0" y="0"/>
              </a:cxn>
              <a:cxn ang="0">
                <a:pos x="0" y="1053"/>
              </a:cxn>
            </a:cxnLst>
            <a:rect l="0" t="0" r="r" b="b"/>
            <a:pathLst>
              <a:path w="1476" h="1150">
                <a:moveTo>
                  <a:pt x="0" y="1053"/>
                </a:moveTo>
                <a:lnTo>
                  <a:pt x="0" y="1053"/>
                </a:lnTo>
                <a:cubicBezTo>
                  <a:pt x="229" y="1111"/>
                  <a:pt x="479" y="1149"/>
                  <a:pt x="727" y="1149"/>
                </a:cubicBezTo>
                <a:cubicBezTo>
                  <a:pt x="996" y="1149"/>
                  <a:pt x="1245" y="1111"/>
                  <a:pt x="1475" y="1053"/>
                </a:cubicBezTo>
                <a:cubicBezTo>
                  <a:pt x="1475" y="0"/>
                  <a:pt x="1475" y="0"/>
                  <a:pt x="1475" y="0"/>
                </a:cubicBezTo>
                <a:cubicBezTo>
                  <a:pt x="0" y="0"/>
                  <a:pt x="0" y="0"/>
                  <a:pt x="0" y="0"/>
                </a:cubicBezTo>
                <a:lnTo>
                  <a:pt x="0" y="1053"/>
                </a:lnTo>
              </a:path>
            </a:pathLst>
          </a:custGeom>
          <a:solidFill>
            <a:srgbClr val="F1BC1A"/>
          </a:solidFill>
          <a:ln w="9525" cap="flat">
            <a:noFill/>
            <a:bevel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5989639" y="1046164"/>
            <a:ext cx="531813" cy="703263"/>
            <a:chOff x="4235450" y="2835275"/>
            <a:chExt cx="531813" cy="703263"/>
          </a:xfrm>
        </p:grpSpPr>
        <p:sp>
          <p:nvSpPr>
            <p:cNvPr id="70" name="Freeform 25"/>
            <p:cNvSpPr>
              <a:spLocks noChangeArrowheads="1"/>
            </p:cNvSpPr>
            <p:nvPr/>
          </p:nvSpPr>
          <p:spPr bwMode="auto">
            <a:xfrm>
              <a:off x="4235450" y="2965450"/>
              <a:ext cx="531813" cy="5730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226"/>
                </a:cxn>
                <a:cxn ang="0">
                  <a:pos x="727" y="1590"/>
                </a:cxn>
                <a:cxn ang="0">
                  <a:pos x="1475" y="1226"/>
                </a:cxn>
                <a:cxn ang="0">
                  <a:pos x="1475" y="0"/>
                </a:cxn>
                <a:cxn ang="0">
                  <a:pos x="0" y="0"/>
                </a:cxn>
              </a:cxnLst>
              <a:rect l="0" t="0" r="r" b="b"/>
              <a:pathLst>
                <a:path w="1476" h="1591">
                  <a:moveTo>
                    <a:pt x="0" y="0"/>
                  </a:moveTo>
                  <a:lnTo>
                    <a:pt x="0" y="0"/>
                  </a:lnTo>
                  <a:cubicBezTo>
                    <a:pt x="0" y="1226"/>
                    <a:pt x="0" y="1226"/>
                    <a:pt x="0" y="1226"/>
                  </a:cubicBezTo>
                  <a:cubicBezTo>
                    <a:pt x="0" y="1417"/>
                    <a:pt x="325" y="1590"/>
                    <a:pt x="727" y="1590"/>
                  </a:cubicBezTo>
                  <a:cubicBezTo>
                    <a:pt x="1149" y="1590"/>
                    <a:pt x="1475" y="1417"/>
                    <a:pt x="1475" y="1226"/>
                  </a:cubicBezTo>
                  <a:cubicBezTo>
                    <a:pt x="1475" y="0"/>
                    <a:pt x="1475" y="0"/>
                    <a:pt x="1475" y="0"/>
                  </a:cubicBezTo>
                  <a:lnTo>
                    <a:pt x="0" y="0"/>
                  </a:lnTo>
                </a:path>
              </a:pathLst>
            </a:custGeom>
            <a:solidFill>
              <a:srgbClr val="F6882F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6"/>
            <p:cNvSpPr>
              <a:spLocks noChangeArrowheads="1"/>
            </p:cNvSpPr>
            <p:nvPr/>
          </p:nvSpPr>
          <p:spPr bwMode="auto">
            <a:xfrm>
              <a:off x="4421188" y="2965450"/>
              <a:ext cx="34925" cy="573088"/>
            </a:xfrm>
            <a:custGeom>
              <a:avLst/>
              <a:gdLst/>
              <a:ahLst/>
              <a:cxnLst>
                <a:cxn ang="0">
                  <a:pos x="0" y="1571"/>
                </a:cxn>
                <a:cxn ang="0">
                  <a:pos x="0" y="1571"/>
                </a:cxn>
                <a:cxn ang="0">
                  <a:pos x="96" y="1590"/>
                </a:cxn>
                <a:cxn ang="0">
                  <a:pos x="96" y="0"/>
                </a:cxn>
                <a:cxn ang="0">
                  <a:pos x="0" y="0"/>
                </a:cxn>
                <a:cxn ang="0">
                  <a:pos x="0" y="1571"/>
                </a:cxn>
              </a:cxnLst>
              <a:rect l="0" t="0" r="r" b="b"/>
              <a:pathLst>
                <a:path w="97" h="1591">
                  <a:moveTo>
                    <a:pt x="0" y="1571"/>
                  </a:moveTo>
                  <a:lnTo>
                    <a:pt x="0" y="1571"/>
                  </a:lnTo>
                  <a:cubicBezTo>
                    <a:pt x="19" y="1571"/>
                    <a:pt x="57" y="1571"/>
                    <a:pt x="96" y="1590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571"/>
                  </a:lnTo>
                </a:path>
              </a:pathLst>
            </a:custGeom>
            <a:solidFill>
              <a:srgbClr val="FCB133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7"/>
            <p:cNvSpPr>
              <a:spLocks noChangeArrowheads="1"/>
            </p:cNvSpPr>
            <p:nvPr/>
          </p:nvSpPr>
          <p:spPr bwMode="auto">
            <a:xfrm>
              <a:off x="4284663" y="2965450"/>
              <a:ext cx="123825" cy="565150"/>
            </a:xfrm>
            <a:custGeom>
              <a:avLst/>
              <a:gdLst/>
              <a:ahLst/>
              <a:cxnLst>
                <a:cxn ang="0">
                  <a:pos x="0" y="1417"/>
                </a:cxn>
                <a:cxn ang="0">
                  <a:pos x="0" y="1417"/>
                </a:cxn>
                <a:cxn ang="0">
                  <a:pos x="345" y="1571"/>
                </a:cxn>
                <a:cxn ang="0">
                  <a:pos x="345" y="0"/>
                </a:cxn>
                <a:cxn ang="0">
                  <a:pos x="0" y="0"/>
                </a:cxn>
                <a:cxn ang="0">
                  <a:pos x="0" y="1417"/>
                </a:cxn>
              </a:cxnLst>
              <a:rect l="0" t="0" r="r" b="b"/>
              <a:pathLst>
                <a:path w="346" h="1572">
                  <a:moveTo>
                    <a:pt x="0" y="1417"/>
                  </a:moveTo>
                  <a:lnTo>
                    <a:pt x="0" y="1417"/>
                  </a:lnTo>
                  <a:cubicBezTo>
                    <a:pt x="76" y="1494"/>
                    <a:pt x="191" y="1532"/>
                    <a:pt x="345" y="1571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417"/>
                  </a:lnTo>
                </a:path>
              </a:pathLst>
            </a:custGeom>
            <a:solidFill>
              <a:srgbClr val="FCB133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8"/>
            <p:cNvSpPr>
              <a:spLocks noChangeArrowheads="1"/>
            </p:cNvSpPr>
            <p:nvPr/>
          </p:nvSpPr>
          <p:spPr bwMode="auto">
            <a:xfrm>
              <a:off x="4235450" y="2965450"/>
              <a:ext cx="531813" cy="146050"/>
            </a:xfrm>
            <a:custGeom>
              <a:avLst/>
              <a:gdLst/>
              <a:ahLst/>
              <a:cxnLst>
                <a:cxn ang="0">
                  <a:pos x="0" y="115"/>
                </a:cxn>
                <a:cxn ang="0">
                  <a:pos x="0" y="115"/>
                </a:cxn>
                <a:cxn ang="0">
                  <a:pos x="727" y="403"/>
                </a:cxn>
                <a:cxn ang="0">
                  <a:pos x="1475" y="115"/>
                </a:cxn>
                <a:cxn ang="0">
                  <a:pos x="1475" y="0"/>
                </a:cxn>
                <a:cxn ang="0">
                  <a:pos x="0" y="0"/>
                </a:cxn>
                <a:cxn ang="0">
                  <a:pos x="0" y="115"/>
                </a:cxn>
              </a:cxnLst>
              <a:rect l="0" t="0" r="r" b="b"/>
              <a:pathLst>
                <a:path w="1476" h="404">
                  <a:moveTo>
                    <a:pt x="0" y="115"/>
                  </a:moveTo>
                  <a:lnTo>
                    <a:pt x="0" y="115"/>
                  </a:lnTo>
                  <a:cubicBezTo>
                    <a:pt x="96" y="287"/>
                    <a:pt x="383" y="403"/>
                    <a:pt x="727" y="403"/>
                  </a:cubicBezTo>
                  <a:cubicBezTo>
                    <a:pt x="1092" y="403"/>
                    <a:pt x="1379" y="287"/>
                    <a:pt x="1475" y="115"/>
                  </a:cubicBezTo>
                  <a:cubicBezTo>
                    <a:pt x="1475" y="0"/>
                    <a:pt x="1475" y="0"/>
                    <a:pt x="147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15"/>
                  </a:lnTo>
                </a:path>
              </a:pathLst>
            </a:custGeom>
            <a:solidFill>
              <a:srgbClr val="F9E3AE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9"/>
            <p:cNvSpPr>
              <a:spLocks noChangeArrowheads="1"/>
            </p:cNvSpPr>
            <p:nvPr/>
          </p:nvSpPr>
          <p:spPr bwMode="auto">
            <a:xfrm>
              <a:off x="4235450" y="2835275"/>
              <a:ext cx="531813" cy="261938"/>
            </a:xfrm>
            <a:custGeom>
              <a:avLst/>
              <a:gdLst/>
              <a:ahLst/>
              <a:cxnLst>
                <a:cxn ang="0">
                  <a:pos x="1475" y="363"/>
                </a:cxn>
                <a:cxn ang="0">
                  <a:pos x="1475" y="363"/>
                </a:cxn>
                <a:cxn ang="0">
                  <a:pos x="727" y="727"/>
                </a:cxn>
                <a:cxn ang="0">
                  <a:pos x="0" y="363"/>
                </a:cxn>
                <a:cxn ang="0">
                  <a:pos x="727" y="0"/>
                </a:cxn>
                <a:cxn ang="0">
                  <a:pos x="1475" y="363"/>
                </a:cxn>
              </a:cxnLst>
              <a:rect l="0" t="0" r="r" b="b"/>
              <a:pathLst>
                <a:path w="1476" h="728">
                  <a:moveTo>
                    <a:pt x="1475" y="363"/>
                  </a:moveTo>
                  <a:lnTo>
                    <a:pt x="1475" y="363"/>
                  </a:lnTo>
                  <a:cubicBezTo>
                    <a:pt x="1475" y="574"/>
                    <a:pt x="1149" y="727"/>
                    <a:pt x="727" y="727"/>
                  </a:cubicBezTo>
                  <a:cubicBezTo>
                    <a:pt x="325" y="727"/>
                    <a:pt x="0" y="574"/>
                    <a:pt x="0" y="363"/>
                  </a:cubicBezTo>
                  <a:cubicBezTo>
                    <a:pt x="0" y="172"/>
                    <a:pt x="325" y="0"/>
                    <a:pt x="727" y="0"/>
                  </a:cubicBezTo>
                  <a:cubicBezTo>
                    <a:pt x="1149" y="0"/>
                    <a:pt x="1475" y="172"/>
                    <a:pt x="1475" y="363"/>
                  </a:cubicBezTo>
                </a:path>
              </a:pathLst>
            </a:custGeom>
            <a:solidFill>
              <a:srgbClr val="FCB133"/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5973762" y="1236665"/>
            <a:ext cx="579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rebuchet MS"/>
              </a:rPr>
              <a:t>01</a:t>
            </a:r>
            <a:endParaRPr lang="en-US" sz="2400" b="1" dirty="0">
              <a:solidFill>
                <a:schemeClr val="bg1"/>
              </a:solidFill>
              <a:latin typeface="Trebuchet M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973762" y="1885952"/>
            <a:ext cx="579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rebuchet MS"/>
              </a:rPr>
              <a:t>02</a:t>
            </a:r>
            <a:endParaRPr lang="en-US" sz="2400" b="1" dirty="0">
              <a:solidFill>
                <a:schemeClr val="bg1"/>
              </a:solidFill>
              <a:latin typeface="Trebuchet M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973762" y="2539616"/>
            <a:ext cx="579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rebuchet MS"/>
              </a:rPr>
              <a:t>03</a:t>
            </a:r>
            <a:endParaRPr lang="en-US" sz="2400" b="1" dirty="0">
              <a:solidFill>
                <a:schemeClr val="bg1"/>
              </a:solidFill>
              <a:latin typeface="Trebuchet M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973762" y="3209926"/>
            <a:ext cx="579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rebuchet MS"/>
              </a:rPr>
              <a:t>04</a:t>
            </a:r>
            <a:endParaRPr lang="en-US" sz="2400" b="1" dirty="0">
              <a:solidFill>
                <a:schemeClr val="bg1"/>
              </a:solidFill>
              <a:latin typeface="Trebuchet MS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973762" y="3803949"/>
            <a:ext cx="579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rebuchet MS"/>
              </a:rPr>
              <a:t>05</a:t>
            </a:r>
            <a:endParaRPr lang="en-US" sz="2400" b="1" dirty="0">
              <a:solidFill>
                <a:schemeClr val="bg1"/>
              </a:solidFill>
              <a:latin typeface="Trebuchet MS"/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811736" y="1288839"/>
            <a:ext cx="3486680" cy="1645074"/>
            <a:chOff x="4946120" y="1198916"/>
            <a:chExt cx="3486680" cy="1645074"/>
          </a:xfrm>
        </p:grpSpPr>
        <p:grpSp>
          <p:nvGrpSpPr>
            <p:cNvPr id="111" name="Group 131"/>
            <p:cNvGrpSpPr/>
            <p:nvPr/>
          </p:nvGrpSpPr>
          <p:grpSpPr>
            <a:xfrm>
              <a:off x="4946120" y="1198916"/>
              <a:ext cx="3486680" cy="898964"/>
              <a:chOff x="4946120" y="1198916"/>
              <a:chExt cx="3486680" cy="898964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5297747" y="1198916"/>
                <a:ext cx="29519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spc="600" dirty="0" smtClean="0">
                    <a:solidFill>
                      <a:srgbClr val="95A5A6"/>
                    </a:solidFill>
                    <a:latin typeface="Trebuchet MS"/>
                  </a:rPr>
                  <a:t>Vector</a:t>
                </a:r>
                <a:endParaRPr lang="en-US" sz="3600" spc="600" dirty="0">
                  <a:solidFill>
                    <a:srgbClr val="95A5A6"/>
                  </a:solidFill>
                  <a:latin typeface="Trebuchet MS"/>
                </a:endParaRP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4946120" y="1636215"/>
                <a:ext cx="34866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spc="600" dirty="0" smtClean="0">
                    <a:solidFill>
                      <a:srgbClr val="95A5A6"/>
                    </a:solidFill>
                    <a:latin typeface="Trebuchet MS"/>
                  </a:rPr>
                  <a:t>Graphic cake</a:t>
                </a:r>
                <a:endParaRPr lang="en-US" sz="2400" spc="600" dirty="0">
                  <a:solidFill>
                    <a:srgbClr val="95A5A6"/>
                  </a:solidFill>
                  <a:latin typeface="Trebuchet MS"/>
                </a:endParaRPr>
              </a:p>
            </p:txBody>
          </p:sp>
        </p:grpSp>
        <p:sp>
          <p:nvSpPr>
            <p:cNvPr id="112" name="TextBox 111"/>
            <p:cNvSpPr txBox="1"/>
            <p:nvPr/>
          </p:nvSpPr>
          <p:spPr>
            <a:xfrm>
              <a:off x="5694415" y="2136104"/>
              <a:ext cx="233198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solidFill>
                    <a:srgbClr val="95A5A6"/>
                  </a:solidFill>
                  <a:latin typeface="Trebuchet MS"/>
                </a:rPr>
                <a:t>At </a:t>
              </a:r>
              <a:r>
                <a:rPr lang="en-US" sz="800" dirty="0" err="1" smtClean="0">
                  <a:solidFill>
                    <a:srgbClr val="95A5A6"/>
                  </a:solidFill>
                  <a:latin typeface="Trebuchet MS"/>
                </a:rPr>
                <a:t>vero</a:t>
              </a:r>
              <a:r>
                <a:rPr lang="en-US" sz="800" dirty="0" smtClean="0">
                  <a:solidFill>
                    <a:srgbClr val="95A5A6"/>
                  </a:solidFill>
                  <a:latin typeface="Trebuchet MS"/>
                </a:rPr>
                <a:t> </a:t>
              </a:r>
              <a:r>
                <a:rPr lang="en-US" sz="800" dirty="0" err="1" smtClean="0">
                  <a:solidFill>
                    <a:srgbClr val="95A5A6"/>
                  </a:solidFill>
                  <a:latin typeface="Trebuchet MS"/>
                </a:rPr>
                <a:t>eos</a:t>
              </a:r>
              <a:r>
                <a:rPr lang="en-US" sz="800" dirty="0" smtClean="0">
                  <a:solidFill>
                    <a:srgbClr val="95A5A6"/>
                  </a:solidFill>
                  <a:latin typeface="Trebuchet MS"/>
                </a:rPr>
                <a:t> et </a:t>
              </a:r>
              <a:r>
                <a:rPr lang="en-US" sz="800" dirty="0" err="1" smtClean="0">
                  <a:solidFill>
                    <a:srgbClr val="95A5A6"/>
                  </a:solidFill>
                  <a:latin typeface="Trebuchet MS"/>
                </a:rPr>
                <a:t>accusamus</a:t>
              </a:r>
              <a:r>
                <a:rPr lang="en-US" sz="800" dirty="0" smtClean="0">
                  <a:solidFill>
                    <a:srgbClr val="95A5A6"/>
                  </a:solidFill>
                  <a:latin typeface="Trebuchet MS"/>
                </a:rPr>
                <a:t> et </a:t>
              </a:r>
              <a:r>
                <a:rPr lang="en-US" sz="800" dirty="0" err="1" smtClean="0">
                  <a:solidFill>
                    <a:srgbClr val="95A5A6"/>
                  </a:solidFill>
                  <a:latin typeface="Trebuchet MS"/>
                </a:rPr>
                <a:t>iusto</a:t>
              </a:r>
              <a:r>
                <a:rPr lang="en-US" sz="800" dirty="0" smtClean="0">
                  <a:solidFill>
                    <a:srgbClr val="95A5A6"/>
                  </a:solidFill>
                  <a:latin typeface="Trebuchet MS"/>
                </a:rPr>
                <a:t> </a:t>
              </a:r>
              <a:r>
                <a:rPr lang="en-US" sz="800" dirty="0" err="1" smtClean="0">
                  <a:solidFill>
                    <a:srgbClr val="95A5A6"/>
                  </a:solidFill>
                  <a:latin typeface="Trebuchet MS"/>
                </a:rPr>
                <a:t>odio</a:t>
              </a:r>
              <a:r>
                <a:rPr lang="en-US" sz="800" dirty="0" smtClean="0">
                  <a:solidFill>
                    <a:srgbClr val="95A5A6"/>
                  </a:solidFill>
                  <a:latin typeface="Trebuchet MS"/>
                </a:rPr>
                <a:t> </a:t>
              </a:r>
              <a:r>
                <a:rPr lang="en-US" sz="800" dirty="0" err="1" smtClean="0">
                  <a:solidFill>
                    <a:srgbClr val="95A5A6"/>
                  </a:solidFill>
                  <a:latin typeface="Trebuchet MS"/>
                </a:rPr>
                <a:t>dignissimos</a:t>
              </a:r>
              <a:r>
                <a:rPr lang="en-US" sz="800" dirty="0" smtClean="0">
                  <a:solidFill>
                    <a:srgbClr val="95A5A6"/>
                  </a:solidFill>
                  <a:latin typeface="Trebuchet MS"/>
                </a:rPr>
                <a:t> </a:t>
              </a:r>
              <a:r>
                <a:rPr lang="en-US" sz="800" dirty="0" err="1" smtClean="0">
                  <a:solidFill>
                    <a:srgbClr val="95A5A6"/>
                  </a:solidFill>
                  <a:latin typeface="Trebuchet MS"/>
                </a:rPr>
                <a:t>ducimus</a:t>
              </a:r>
              <a:r>
                <a:rPr lang="en-US" sz="800" dirty="0" smtClean="0">
                  <a:solidFill>
                    <a:srgbClr val="95A5A6"/>
                  </a:solidFill>
                  <a:latin typeface="Trebuchet MS"/>
                </a:rPr>
                <a:t> qui </a:t>
              </a:r>
              <a:r>
                <a:rPr lang="en-US" sz="800" dirty="0" err="1" smtClean="0">
                  <a:solidFill>
                    <a:srgbClr val="95A5A6"/>
                  </a:solidFill>
                  <a:latin typeface="Trebuchet MS"/>
                </a:rPr>
                <a:t>blanditiis</a:t>
              </a:r>
              <a:r>
                <a:rPr lang="en-US" sz="800" dirty="0" smtClean="0">
                  <a:solidFill>
                    <a:srgbClr val="95A5A6"/>
                  </a:solidFill>
                  <a:latin typeface="Trebuchet MS"/>
                </a:rPr>
                <a:t> </a:t>
              </a:r>
              <a:r>
                <a:rPr lang="en-US" sz="800" dirty="0" err="1" smtClean="0">
                  <a:solidFill>
                    <a:srgbClr val="95A5A6"/>
                  </a:solidFill>
                  <a:latin typeface="Trebuchet MS"/>
                </a:rPr>
                <a:t>praesentium</a:t>
              </a:r>
              <a:r>
                <a:rPr lang="en-US" sz="800" dirty="0" smtClean="0">
                  <a:solidFill>
                    <a:srgbClr val="95A5A6"/>
                  </a:solidFill>
                  <a:latin typeface="Trebuchet MS"/>
                </a:rPr>
                <a:t> </a:t>
              </a:r>
              <a:r>
                <a:rPr lang="en-US" sz="800" dirty="0" err="1" smtClean="0">
                  <a:solidFill>
                    <a:srgbClr val="95A5A6"/>
                  </a:solidFill>
                  <a:latin typeface="Trebuchet MS"/>
                </a:rPr>
                <a:t>voluptatum</a:t>
              </a:r>
              <a:r>
                <a:rPr lang="en-US" sz="800" dirty="0" smtClean="0">
                  <a:solidFill>
                    <a:srgbClr val="95A5A6"/>
                  </a:solidFill>
                  <a:latin typeface="Trebuchet MS"/>
                </a:rPr>
                <a:t> </a:t>
              </a:r>
              <a:r>
                <a:rPr lang="en-US" sz="800" dirty="0" err="1" smtClean="0">
                  <a:solidFill>
                    <a:srgbClr val="95A5A6"/>
                  </a:solidFill>
                  <a:latin typeface="Trebuchet MS"/>
                </a:rPr>
                <a:t>deleniti</a:t>
              </a:r>
              <a:r>
                <a:rPr lang="en-US" sz="800" dirty="0" smtClean="0">
                  <a:solidFill>
                    <a:srgbClr val="95A5A6"/>
                  </a:solidFill>
                  <a:latin typeface="Trebuchet MS"/>
                </a:rPr>
                <a:t> </a:t>
              </a:r>
              <a:r>
                <a:rPr lang="en-US" sz="800" dirty="0" err="1" smtClean="0">
                  <a:solidFill>
                    <a:srgbClr val="95A5A6"/>
                  </a:solidFill>
                  <a:latin typeface="Trebuchet MS"/>
                </a:rPr>
                <a:t>atque</a:t>
              </a:r>
              <a:r>
                <a:rPr lang="en-US" sz="800" dirty="0" smtClean="0">
                  <a:solidFill>
                    <a:srgbClr val="95A5A6"/>
                  </a:solidFill>
                  <a:latin typeface="Trebuchet MS"/>
                </a:rPr>
                <a:t> </a:t>
              </a:r>
              <a:r>
                <a:rPr lang="en-US" sz="800" dirty="0" err="1" smtClean="0">
                  <a:solidFill>
                    <a:srgbClr val="95A5A6"/>
                  </a:solidFill>
                  <a:latin typeface="Trebuchet MS"/>
                </a:rPr>
                <a:t>corrupti</a:t>
              </a:r>
              <a:r>
                <a:rPr lang="en-US" sz="800" dirty="0" smtClean="0">
                  <a:solidFill>
                    <a:srgbClr val="95A5A6"/>
                  </a:solidFill>
                  <a:latin typeface="Trebuchet MS"/>
                </a:rPr>
                <a:t> quos </a:t>
              </a:r>
              <a:r>
                <a:rPr lang="en-US" sz="800" dirty="0" err="1" smtClean="0">
                  <a:solidFill>
                    <a:srgbClr val="95A5A6"/>
                  </a:solidFill>
                  <a:latin typeface="Trebuchet MS"/>
                </a:rPr>
                <a:t>dolores</a:t>
              </a:r>
              <a:r>
                <a:rPr lang="en-US" sz="800" dirty="0" smtClean="0">
                  <a:solidFill>
                    <a:srgbClr val="95A5A6"/>
                  </a:solidFill>
                  <a:latin typeface="Trebuchet MS"/>
                </a:rPr>
                <a:t> et </a:t>
              </a:r>
              <a:r>
                <a:rPr lang="en-US" sz="800" dirty="0" err="1" smtClean="0">
                  <a:solidFill>
                    <a:srgbClr val="95A5A6"/>
                  </a:solidFill>
                  <a:latin typeface="Trebuchet MS"/>
                </a:rPr>
                <a:t>quas</a:t>
              </a:r>
              <a:r>
                <a:rPr lang="en-US" sz="800" dirty="0" smtClean="0">
                  <a:solidFill>
                    <a:srgbClr val="95A5A6"/>
                  </a:solidFill>
                  <a:latin typeface="Trebuchet MS"/>
                </a:rPr>
                <a:t> </a:t>
              </a:r>
              <a:r>
                <a:rPr lang="en-US" sz="800" dirty="0" err="1" smtClean="0">
                  <a:solidFill>
                    <a:srgbClr val="95A5A6"/>
                  </a:solidFill>
                  <a:latin typeface="Trebuchet MS"/>
                </a:rPr>
                <a:t>molestias</a:t>
              </a:r>
              <a:r>
                <a:rPr lang="en-US" sz="800" dirty="0" smtClean="0">
                  <a:solidFill>
                    <a:srgbClr val="95A5A6"/>
                  </a:solidFill>
                  <a:latin typeface="Trebuchet MS"/>
                </a:rPr>
                <a:t> </a:t>
              </a:r>
              <a:r>
                <a:rPr lang="en-US" sz="800" dirty="0" err="1" smtClean="0">
                  <a:solidFill>
                    <a:srgbClr val="95A5A6"/>
                  </a:solidFill>
                  <a:latin typeface="Trebuchet MS"/>
                </a:rPr>
                <a:t>excepturi</a:t>
              </a:r>
              <a:r>
                <a:rPr lang="en-US" sz="800" dirty="0" smtClean="0">
                  <a:solidFill>
                    <a:srgbClr val="95A5A6"/>
                  </a:solidFill>
                  <a:latin typeface="Trebuchet MS"/>
                </a:rPr>
                <a:t> </a:t>
              </a:r>
              <a:r>
                <a:rPr lang="en-US" sz="800" dirty="0" err="1" smtClean="0">
                  <a:solidFill>
                    <a:srgbClr val="95A5A6"/>
                  </a:solidFill>
                  <a:latin typeface="Trebuchet MS"/>
                </a:rPr>
                <a:t>sint</a:t>
              </a:r>
              <a:r>
                <a:rPr lang="en-US" sz="800" dirty="0" smtClean="0">
                  <a:solidFill>
                    <a:srgbClr val="95A5A6"/>
                  </a:solidFill>
                  <a:latin typeface="Trebuchet MS"/>
                </a:rPr>
                <a:t> </a:t>
              </a:r>
              <a:r>
                <a:rPr lang="en-US" sz="800" dirty="0" err="1" smtClean="0">
                  <a:solidFill>
                    <a:srgbClr val="95A5A6"/>
                  </a:solidFill>
                  <a:latin typeface="Trebuchet MS"/>
                </a:rPr>
                <a:t>occaecati</a:t>
              </a:r>
              <a:r>
                <a:rPr lang="en-US" sz="800" dirty="0" smtClean="0">
                  <a:solidFill>
                    <a:srgbClr val="95A5A6"/>
                  </a:solidFill>
                  <a:latin typeface="Trebuchet MS"/>
                </a:rPr>
                <a:t> </a:t>
              </a:r>
              <a:r>
                <a:rPr lang="en-US" sz="800" dirty="0" err="1" smtClean="0">
                  <a:solidFill>
                    <a:srgbClr val="95A5A6"/>
                  </a:solidFill>
                  <a:latin typeface="Trebuchet MS"/>
                </a:rPr>
                <a:t>cupiditate</a:t>
              </a:r>
              <a:r>
                <a:rPr lang="en-US" sz="800" dirty="0" smtClean="0">
                  <a:solidFill>
                    <a:srgbClr val="95A5A6"/>
                  </a:solidFill>
                  <a:latin typeface="Trebuchet MS"/>
                </a:rPr>
                <a:t> non provident.</a:t>
              </a:r>
              <a:endParaRPr lang="en-US" sz="800" dirty="0">
                <a:solidFill>
                  <a:srgbClr val="95A5A6"/>
                </a:solidFill>
                <a:latin typeface="Trebuchet MS"/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712431" y="3052507"/>
            <a:ext cx="2040740" cy="948474"/>
            <a:chOff x="5846815" y="2962584"/>
            <a:chExt cx="2040740" cy="948474"/>
          </a:xfrm>
        </p:grpSpPr>
        <p:sp>
          <p:nvSpPr>
            <p:cNvPr id="116" name="Oval 115"/>
            <p:cNvSpPr/>
            <p:nvPr/>
          </p:nvSpPr>
          <p:spPr>
            <a:xfrm>
              <a:off x="5846815" y="3029671"/>
              <a:ext cx="95250" cy="952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957879" y="2962584"/>
              <a:ext cx="192967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rgbClr val="95A5A6"/>
                  </a:solidFill>
                </a:rPr>
                <a:t>Color bar sample text</a:t>
              </a:r>
            </a:p>
          </p:txBody>
        </p:sp>
        <p:sp>
          <p:nvSpPr>
            <p:cNvPr id="125" name="Oval 124"/>
            <p:cNvSpPr/>
            <p:nvPr/>
          </p:nvSpPr>
          <p:spPr>
            <a:xfrm>
              <a:off x="5846815" y="3203122"/>
              <a:ext cx="95250" cy="95250"/>
            </a:xfrm>
            <a:prstGeom prst="ellipse">
              <a:avLst/>
            </a:prstGeom>
            <a:solidFill>
              <a:srgbClr val="F9C82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957879" y="3144502"/>
              <a:ext cx="192967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rgbClr val="95A5A6"/>
                  </a:solidFill>
                </a:rPr>
                <a:t>Color bar sample text</a:t>
              </a:r>
            </a:p>
          </p:txBody>
        </p:sp>
        <p:sp>
          <p:nvSpPr>
            <p:cNvPr id="130" name="Oval 129"/>
            <p:cNvSpPr/>
            <p:nvPr/>
          </p:nvSpPr>
          <p:spPr>
            <a:xfrm>
              <a:off x="5846815" y="3397900"/>
              <a:ext cx="95250" cy="9525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5957879" y="3330813"/>
              <a:ext cx="192967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rgbClr val="95A5A6"/>
                  </a:solidFill>
                </a:rPr>
                <a:t>Color bar sample text</a:t>
              </a:r>
            </a:p>
          </p:txBody>
        </p:sp>
        <p:sp>
          <p:nvSpPr>
            <p:cNvPr id="132" name="Oval 131"/>
            <p:cNvSpPr/>
            <p:nvPr/>
          </p:nvSpPr>
          <p:spPr>
            <a:xfrm>
              <a:off x="5846815" y="3575583"/>
              <a:ext cx="95250" cy="952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957879" y="3516963"/>
              <a:ext cx="192967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rgbClr val="95A5A6"/>
                  </a:solidFill>
                </a:rPr>
                <a:t>Color bar sample text</a:t>
              </a:r>
            </a:p>
          </p:txBody>
        </p:sp>
        <p:sp>
          <p:nvSpPr>
            <p:cNvPr id="135" name="Oval 134"/>
            <p:cNvSpPr/>
            <p:nvPr/>
          </p:nvSpPr>
          <p:spPr>
            <a:xfrm>
              <a:off x="5846815" y="3762701"/>
              <a:ext cx="95250" cy="9525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5957879" y="3695614"/>
              <a:ext cx="192967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rgbClr val="95A5A6"/>
                  </a:solidFill>
                </a:rPr>
                <a:t>Color bar sample text</a:t>
              </a:r>
            </a:p>
          </p:txBody>
        </p:sp>
      </p:grpSp>
      <p:cxnSp>
        <p:nvCxnSpPr>
          <p:cNvPr id="75" name="Straight Connector 74"/>
          <p:cNvCxnSpPr/>
          <p:nvPr/>
        </p:nvCxnSpPr>
        <p:spPr>
          <a:xfrm rot="10800000">
            <a:off x="2099030" y="2187803"/>
            <a:ext cx="914400" cy="1588"/>
          </a:xfrm>
          <a:prstGeom prst="line">
            <a:avLst/>
          </a:prstGeom>
          <a:ln w="28575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4" grpId="0" animBg="1"/>
      <p:bldP spid="61" grpId="0" animBg="1"/>
      <p:bldP spid="68" grpId="0" animBg="1"/>
      <p:bldP spid="88" grpId="0"/>
      <p:bldP spid="88" grpId="1"/>
      <p:bldP spid="89" grpId="0"/>
      <p:bldP spid="89" grpId="1"/>
      <p:bldP spid="90" grpId="0"/>
      <p:bldP spid="90" grpId="1"/>
      <p:bldP spid="91" grpId="0"/>
      <p:bldP spid="91" grpId="1"/>
      <p:bldP spid="92" grpId="0"/>
      <p:bldP spid="9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28545</TotalTime>
  <Words>57</Words>
  <Application>Microsoft Office PowerPoint</Application>
  <PresentationFormat>On-screen Show (16:9)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xxxx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PresentationPro; Yorik Illescas</dc:creator>
  <cp:lastModifiedBy>Presentation Pro</cp:lastModifiedBy>
  <cp:revision>2324</cp:revision>
  <dcterms:created xsi:type="dcterms:W3CDTF">2015-04-12T23:31:25Z</dcterms:created>
  <dcterms:modified xsi:type="dcterms:W3CDTF">2015-05-03T19:51:58Z</dcterms:modified>
</cp:coreProperties>
</file>