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20" r:id="rId2"/>
    <p:sldMasterId id="2147484032" r:id="rId3"/>
  </p:sldMasterIdLst>
  <p:notesMasterIdLst>
    <p:notesMasterId r:id="rId7"/>
  </p:notesMasterIdLst>
  <p:sldIdLst>
    <p:sldId id="257" r:id="rId4"/>
    <p:sldId id="259" r:id="rId5"/>
    <p:sldId id="261" r:id="rId6"/>
  </p:sldIdLst>
  <p:sldSz cx="9144000" cy="5143500" type="screen16x9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489" autoAdjust="0"/>
    <p:restoredTop sz="90929"/>
  </p:normalViewPr>
  <p:slideViewPr>
    <p:cSldViewPr>
      <p:cViewPr varScale="1">
        <p:scale>
          <a:sx n="115" d="100"/>
          <a:sy n="115" d="100"/>
        </p:scale>
        <p:origin x="12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DFABA-2318-4E5F-A422-4895D9B4EAA9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F12860-1F92-4DC8-AF74-604AC45CD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A title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  <a:p>
            <a:pPr eaLnBrk="1" hangingPunct="1">
              <a:spcBef>
                <a:spcPct val="0"/>
              </a:spcBef>
            </a:pPr>
            <a:r>
              <a:rPr lang="en-US"/>
              <a:t>You can download  this design and over 10,000 more at www.presentationpro.com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441FAA35-3E2B-4B48-9E9D-A8A6A863BF6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  <a:p>
            <a:pPr eaLnBrk="1" hangingPunct="1">
              <a:spcBef>
                <a:spcPct val="0"/>
              </a:spcBef>
            </a:pPr>
            <a:r>
              <a:rPr lang="en-US"/>
              <a:t>You can download  this design and over 10,000 more at www.presentationpro.com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2EA7E0D-0971-4A0B-897D-E120AF7B6080}" type="slidenum">
              <a:rPr lang="en-US" sz="1200" smtClean="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  <a:p>
            <a:pPr eaLnBrk="1" hangingPunct="1">
              <a:spcBef>
                <a:spcPct val="0"/>
              </a:spcBef>
            </a:pPr>
            <a:r>
              <a:rPr lang="en-US"/>
              <a:t>You can download  this design and over 10,000 more at www.presentationpro.com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6527" y="1290120"/>
            <a:ext cx="4385527" cy="161434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y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527" y="2926472"/>
            <a:ext cx="4385526" cy="7809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y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www.PresentationPro.com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E6B8A5-FCE2-4895-810E-D5FF4B3EC6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9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727D-521F-44FC-BFBD-96C7D263C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4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E5FFF-6229-4C4D-BA52-C7B63CB0D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455" y="1222219"/>
            <a:ext cx="4609601" cy="164150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y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454" y="2885732"/>
            <a:ext cx="4609600" cy="4010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y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5D9AFC-B364-4D70-8C43-41D28F260B68}" type="datetimeFigureOut">
              <a:rPr lang="fy-NL" smtClean="0"/>
              <a:pPr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030DD0-B2B6-4FD8-AB82-ED03D388918F}" type="slidenum">
              <a:rPr lang="fy-NL" smtClean="0"/>
              <a:pPr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9907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85793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435213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57606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1976244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4204280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556102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68046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D943-1708-40BB-AE69-05492BB22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2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fy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2853394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715207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500394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5542" y="1290122"/>
            <a:ext cx="4806513" cy="1546445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y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5541" y="2858571"/>
            <a:ext cx="4806512" cy="4010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40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y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5D9AFC-B364-4D70-8C43-41D28F260B68}" type="datetimeFigureOut">
              <a:rPr lang="fy-NL" smtClean="0"/>
              <a:pPr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030DD0-B2B6-4FD8-AB82-ED03D388918F}" type="slidenum">
              <a:rPr lang="fy-NL" smtClean="0"/>
              <a:pPr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4134181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7163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938698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2216373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1662694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241156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84046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75EF9-DB08-407A-BCC7-E11806772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75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100"/>
            </a:lvl2pPr>
            <a:lvl3pPr marL="685749" indent="0">
              <a:buNone/>
              <a:defRPr sz="900"/>
            </a:lvl3pPr>
            <a:lvl4pPr marL="1028624" indent="0">
              <a:buNone/>
              <a:defRPr sz="800"/>
            </a:lvl4pPr>
            <a:lvl5pPr marL="1371498" indent="0">
              <a:buNone/>
              <a:defRPr sz="800"/>
            </a:lvl5pPr>
            <a:lvl6pPr marL="1714373" indent="0">
              <a:buNone/>
              <a:defRPr sz="800"/>
            </a:lvl6pPr>
            <a:lvl7pPr marL="2057246" indent="0">
              <a:buNone/>
              <a:defRPr sz="800"/>
            </a:lvl7pPr>
            <a:lvl8pPr marL="2400120" indent="0">
              <a:buNone/>
              <a:defRPr sz="800"/>
            </a:lvl8pPr>
            <a:lvl9pPr marL="274299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678506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fy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100"/>
            </a:lvl2pPr>
            <a:lvl3pPr marL="685749" indent="0">
              <a:buNone/>
              <a:defRPr sz="900"/>
            </a:lvl3pPr>
            <a:lvl4pPr marL="1028624" indent="0">
              <a:buNone/>
              <a:defRPr sz="800"/>
            </a:lvl4pPr>
            <a:lvl5pPr marL="1371498" indent="0">
              <a:buNone/>
              <a:defRPr sz="800"/>
            </a:lvl5pPr>
            <a:lvl6pPr marL="1714373" indent="0">
              <a:buNone/>
              <a:defRPr sz="800"/>
            </a:lvl6pPr>
            <a:lvl7pPr marL="2057246" indent="0">
              <a:buNone/>
              <a:defRPr sz="800"/>
            </a:lvl7pPr>
            <a:lvl8pPr marL="2400120" indent="0">
              <a:buNone/>
              <a:defRPr sz="800"/>
            </a:lvl8pPr>
            <a:lvl9pPr marL="274299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4213159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33871645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7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7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9AFC-B364-4D70-8C43-41D28F260B68}" type="datetimeFigureOut">
              <a:rPr lang="fy-NL" smtClean="0"/>
              <a:t>31-10-2016</a:t>
            </a:fld>
            <a:endParaRPr lang="fy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y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0DD0-B2B6-4FD8-AB82-ED03D388918F}" type="slidenum">
              <a:rPr lang="fy-NL" smtClean="0"/>
              <a:t>‹#›</a:t>
            </a:fld>
            <a:endParaRPr lang="fy-NL"/>
          </a:p>
        </p:txBody>
      </p:sp>
    </p:spTree>
    <p:extLst>
      <p:ext uri="{BB962C8B-B14F-4D97-AF65-F5344CB8AC3E}">
        <p14:creationId xmlns:p14="http://schemas.microsoft.com/office/powerpoint/2010/main" val="428592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A4D2-B26A-4768-95DD-1A5093F27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0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8F195-CECD-4418-94BE-D76D54B3F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5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5DC23-F144-4D0D-B035-6693F68E0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E72A-D1A0-4CBF-A55B-A6EA8A6A38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5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y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A4BC-0867-4E3D-A3FD-07BEE6E02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y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fy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5CA9-725A-4733-A980-CB7116E6D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1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947" y="100012"/>
            <a:ext cx="878010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y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47" y="784621"/>
            <a:ext cx="8780106" cy="384810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y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1947" y="4767263"/>
            <a:ext cx="142058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5496" y="4767263"/>
            <a:ext cx="567383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8585" y="4767263"/>
            <a:ext cx="68346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09708C-1208-4E01-AE61-BBE71E24E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947" y="100013"/>
            <a:ext cx="8780106" cy="584597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y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47" y="784621"/>
            <a:ext cx="8780106" cy="384810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y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1948" y="4767264"/>
            <a:ext cx="1420586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E5D9AFC-B364-4D70-8C43-41D28F260B68}" type="datetimeFigureOut">
              <a:rPr lang="fy-NL" smtClean="0"/>
              <a:pPr/>
              <a:t>31-10-2016</a:t>
            </a:fld>
            <a:endParaRPr lang="fy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5496" y="4767264"/>
            <a:ext cx="5673834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fy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8585" y="4767264"/>
            <a:ext cx="683468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5030DD0-B2B6-4FD8-AB82-ED03D388918F}" type="slidenum">
              <a:rPr lang="fy-NL" smtClean="0"/>
              <a:pPr/>
              <a:t>‹#›</a:t>
            </a:fld>
            <a:endParaRPr lang="fy-NL" dirty="0"/>
          </a:p>
        </p:txBody>
      </p:sp>
    </p:spTree>
    <p:extLst>
      <p:ext uri="{BB962C8B-B14F-4D97-AF65-F5344CB8AC3E}">
        <p14:creationId xmlns:p14="http://schemas.microsoft.com/office/powerpoint/2010/main" val="35027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947" y="100014"/>
            <a:ext cx="8780106" cy="584597"/>
          </a:xfrm>
          <a:prstGeom prst="rect">
            <a:avLst/>
          </a:prstGeom>
        </p:spPr>
        <p:txBody>
          <a:bodyPr vert="horz" lIns="68577" tIns="34289" rIns="68577" bIns="342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y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47" y="784621"/>
            <a:ext cx="8780106" cy="3848102"/>
          </a:xfrm>
          <a:prstGeom prst="rect">
            <a:avLst/>
          </a:prstGeom>
        </p:spPr>
        <p:txBody>
          <a:bodyPr vert="horz" lIns="68577" tIns="34289" rIns="68577" bIns="34289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y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1948" y="4767264"/>
            <a:ext cx="1420586" cy="273844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E5D9AFC-B364-4D70-8C43-41D28F260B68}" type="datetimeFigureOut">
              <a:rPr lang="fy-NL" smtClean="0"/>
              <a:pPr/>
              <a:t>31-10-2016</a:t>
            </a:fld>
            <a:endParaRPr lang="fy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5496" y="4767264"/>
            <a:ext cx="5673834" cy="273844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fy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8585" y="4767264"/>
            <a:ext cx="683468" cy="273844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5030DD0-B2B6-4FD8-AB82-ED03D388918F}" type="slidenum">
              <a:rPr lang="fy-NL" smtClean="0"/>
              <a:pPr/>
              <a:t>‹#›</a:t>
            </a:fld>
            <a:endParaRPr lang="fy-NL" dirty="0"/>
          </a:p>
        </p:txBody>
      </p:sp>
    </p:spTree>
    <p:extLst>
      <p:ext uri="{BB962C8B-B14F-4D97-AF65-F5344CB8AC3E}">
        <p14:creationId xmlns:p14="http://schemas.microsoft.com/office/powerpoint/2010/main" val="40937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6526" y="1504950"/>
            <a:ext cx="4385527" cy="161434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pc="-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en-US" sz="3600" b="1" spc="-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en-US" sz="4000" b="1" spc="-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Title Slide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 Slide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Easily create professional PowerPoint presentations with PowerDESIGNS</a:t>
            </a:r>
          </a:p>
          <a:p>
            <a:endParaRPr lang="en-US"/>
          </a:p>
          <a:p>
            <a:r>
              <a:rPr lang="en-US"/>
              <a:t>This sample text demonstrates how your own text will be formatted on the slide</a:t>
            </a:r>
          </a:p>
          <a:p>
            <a:endParaRPr lang="en-US"/>
          </a:p>
          <a:p>
            <a:r>
              <a:rPr lang="en-US"/>
              <a:t>You may customize your slides by changing font size, color, effects and 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www.PresentationPro.com</a:t>
            </a:r>
            <a:endParaRPr lang="en-US" dirty="0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 Slide Design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This text demonstrates how your own text will be formatted on the slide</a:t>
            </a:r>
          </a:p>
          <a:p>
            <a:endParaRPr lang="en-US"/>
          </a:p>
          <a:p>
            <a:r>
              <a:rPr lang="en-US"/>
              <a:t>You may customize your slides by changing font size, color, effects and location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This text demonstrates how your own text will be formatted on the slide</a:t>
            </a:r>
          </a:p>
          <a:p>
            <a:endParaRPr lang="en-US"/>
          </a:p>
          <a:p>
            <a:r>
              <a:rPr lang="en-US"/>
              <a:t>You may customize your slides by changing font size, color, effects and location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www.PresentationPro.com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  <p:tag name="GENSWF_OUTPUT_FILE_NAME" val="PPP_SBUSC_TXT_3D_Graph_Increasing"/>
  <p:tag name="GENSWF_MOVIE_ONCLICK_URL" val="http://"/>
  <p:tag name="GENSWF_MOVIE_PRESENTATION_END_URL" val="http://"/>
  <p:tag name="ISPRING_RESOURCE_PATHS_HASH_2" val="ecf886d7501fcee7cf7c1989bd7379abed90a617"/>
</p:tagLst>
</file>

<file path=ppt/theme/theme1.xml><?xml version="1.0" encoding="utf-8"?>
<a:theme xmlns:a="http://schemas.openxmlformats.org/drawingml/2006/main" name="PPP_SABST_TXT_Modern_Shapes_02_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A307263-C4CC-495C-ACD1-956428FEB7B2}" vid="{C55E17D2-623A-4945-BA25-07FCE0C6D5F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A307263-C4CC-495C-ACD1-956428FEB7B2}" vid="{FD0F3AC3-0BA9-4F6D-830B-7C4ADF4518D6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A307263-C4CC-495C-ACD1-956428FEB7B2}" vid="{E016E12B-3DA8-4003-9CD1-C1B439514A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PPP_SABST_TXT_Modern_Shapes_02_Wide</Template>
  <TotalTime>1115</TotalTime>
  <Words>173</Words>
  <Application>Microsoft Office PowerPoint</Application>
  <PresentationFormat>On-screen Show (16:9)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PPP_SABST_TXT_Modern_Shapes_02_Wide</vt:lpstr>
      <vt:lpstr>2_Office Theme</vt:lpstr>
      <vt:lpstr>1_Office Theme</vt:lpstr>
      <vt:lpstr>PRESENTATIONPRO </vt:lpstr>
      <vt:lpstr>Text Slide Design</vt:lpstr>
      <vt:lpstr>Text Slide Design</vt:lpstr>
    </vt:vector>
  </TitlesOfParts>
  <Company>PresentationPro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keywords>PowerPoint Templates</cp:keywords>
  <dc:description>presentation templates and backgrounds for Microsoft PowerPoint</dc:description>
  <cp:lastModifiedBy>Daniel Taylor</cp:lastModifiedBy>
  <cp:revision>120</cp:revision>
  <dcterms:created xsi:type="dcterms:W3CDTF">2004-02-11T14:41:34Z</dcterms:created>
  <dcterms:modified xsi:type="dcterms:W3CDTF">2016-10-31T16:07:20Z</dcterms:modified>
  <cp:category>PowerPoint Templates</cp:category>
</cp:coreProperties>
</file>