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</p:sldMasterIdLst>
  <p:notesMasterIdLst>
    <p:notesMasterId r:id="rId7"/>
  </p:notesMasterIdLst>
  <p:sldIdLst>
    <p:sldId id="260" r:id="rId3"/>
    <p:sldId id="257" r:id="rId4"/>
    <p:sldId id="259" r:id="rId5"/>
    <p:sldId id="261" r:id="rId6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489" autoAdjust="0"/>
    <p:restoredTop sz="90929"/>
  </p:normalViewPr>
  <p:slideViewPr>
    <p:cSldViewPr>
      <p:cViewPr varScale="1">
        <p:scale>
          <a:sx n="57" d="100"/>
          <a:sy n="57" d="100"/>
        </p:scale>
        <p:origin x="-84" y="-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DFABA-2318-4E5F-A422-4895D9B4EAA9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F12860-1F92-4DC8-AF74-604AC45CD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98A6D-E8D1-4408-9822-4554BCD0AC1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title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41FAA35-3E2B-4B48-9E9D-A8A6A863BF69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2EA7E0D-0971-4A0B-897D-E120AF7B6080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83532"/>
            <a:ext cx="8534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18210"/>
            <a:ext cx="8534400" cy="10108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CE6B8A5-FCE2-4895-810E-D5FF4B3EC6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4727D-521F-44FC-BFBD-96C7D263C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14300"/>
            <a:ext cx="2133600" cy="451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4300"/>
            <a:ext cx="6248400" cy="451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5FFF-6229-4C4D-BA52-C7B63CB0D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83532"/>
            <a:ext cx="8534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18210"/>
            <a:ext cx="8534400" cy="10108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7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41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78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44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9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9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D943-1708-40BB-AE69-05492BB22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09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59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14300"/>
            <a:ext cx="2133600" cy="451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4300"/>
            <a:ext cx="6248400" cy="451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75EF9-DB08-407A-BCC7-E11806772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A4D2-B26A-4768-95DD-1A5093F27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8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8F195-CECD-4418-94BE-D76D54B3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9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DC23-F144-4D0D-B035-6693F68E0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DE72A-D1A0-4CBF-A55B-A6EA8A6A38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4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A4BC-0867-4E3D-A3FD-07BEE6E02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5CA9-725A-4733-A980-CB7116E6D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"/>
            <a:ext cx="8534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509708C-1208-4E01-AE61-BBE71E24E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"/>
            <a:ext cx="8534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731B95B0-CC81-4E3C-B34A-C532483C08FF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6B2E740-E94E-4838-8D85-BB9096475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pc="-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4000" b="1" spc="-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n-US" sz="4000" b="1" spc="-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PowerPoint Template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pc="-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4000" b="1" spc="-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n-US" sz="4000" b="1" spc="-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Title Slide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Easily create professional PowerPoint presentations with PowerDESIGNS</a:t>
            </a:r>
          </a:p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This sample text demonstrates how your own text will be formatted on the slide</a:t>
            </a:r>
          </a:p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  <p:tag name="ISPRING_RESOURCE_PATHS_HASH_2" val="1075ca7bb55e814edeeabd98fe6d5893aca7f5"/>
</p:tagLst>
</file>

<file path=ppt/theme/theme1.xml><?xml version="1.0" encoding="utf-8"?>
<a:theme xmlns:a="http://schemas.openxmlformats.org/drawingml/2006/main" name="PPP_SABST_TXT_Ripple_Glow_Gra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_SABST_PRT_Ripple_Glow_Gra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PPP_SABST_TXT_Ripple_Glow_Gray_Widescreen</Template>
  <TotalTime>1114</TotalTime>
  <Words>177</Words>
  <Application>Microsoft Office PowerPoint</Application>
  <PresentationFormat>On-screen Show (16:9)</PresentationFormat>
  <Paragraphs>34</Paragraphs>
  <Slides>4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PPP_SABST_TXT_Ripple_Glow_Gray</vt:lpstr>
      <vt:lpstr>PPP_SABST_PRT_Ripple_Glow_Gray</vt:lpstr>
      <vt:lpstr>PRESENTATIONPRO </vt:lpstr>
      <vt:lpstr>PRESENTATIONPRO </vt:lpstr>
      <vt:lpstr>Text Slide Design</vt:lpstr>
      <vt:lpstr>Text Slide Design</vt:lpstr>
    </vt:vector>
  </TitlesOfParts>
  <Company>PresentationPro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PresentationPro</cp:lastModifiedBy>
  <cp:revision>119</cp:revision>
  <dcterms:created xsi:type="dcterms:W3CDTF">2004-02-11T14:41:34Z</dcterms:created>
  <dcterms:modified xsi:type="dcterms:W3CDTF">2015-04-03T17:34:08Z</dcterms:modified>
  <cp:category>PowerPoint Templates</cp:category>
</cp:coreProperties>
</file>