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  <p:sldMasterId id="2147484020" r:id="rId2"/>
  </p:sldMasterIdLst>
  <p:notesMasterIdLst>
    <p:notesMasterId r:id="rId6"/>
  </p:notesMasterIdLst>
  <p:sldIdLst>
    <p:sldId id="257" r:id="rId3"/>
    <p:sldId id="259" r:id="rId4"/>
    <p:sldId id="261" r:id="rId5"/>
  </p:sldIdLst>
  <p:sldSz cx="9144000" cy="5143500" type="screen16x9"/>
  <p:notesSz cx="6858000" cy="91440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0489" autoAdjust="0"/>
    <p:restoredTop sz="90929"/>
  </p:normalViewPr>
  <p:slideViewPr>
    <p:cSldViewPr>
      <p:cViewPr varScale="1">
        <p:scale>
          <a:sx n="109" d="100"/>
          <a:sy n="109" d="100"/>
        </p:scale>
        <p:origin x="-936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9FDFABA-2318-4E5F-A422-4895D9B4EAA9}" type="datetimeFigureOut">
              <a:rPr lang="en-US"/>
              <a:pPr>
                <a:defRPr/>
              </a:pPr>
              <a:t>7/23/2015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8F12860-1F92-4DC8-AF74-604AC45CD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54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A title slide background to enhance your Microsoft PowerPoint presentations.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You can download  this design and over 10,000 more at www.presentationpro.com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fld id="{441FAA35-3E2B-4B48-9E9D-A8A6A863BF69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A text slide background to enhance your Microsoft PowerPoint presentations.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You can download  this design and over 10,000 more at www.presentationpro.com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fld id="{72EA7E0D-0971-4A0B-897D-E120AF7B6080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A text slide background to enhance your Microsoft PowerPoint presentations.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You can download  this design and over 10,000 more at www.presentationpro.com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:\PresPro\Templates\Content Update\2015\07 July\Templates\PPP_SBUSC_TLE_Bigger_Fis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75" y="0"/>
            <a:ext cx="9146875" cy="5145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9550"/>
            <a:ext cx="8836324" cy="110251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714750"/>
            <a:ext cx="5334000" cy="5143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199" y="4705350"/>
            <a:ext cx="2118507" cy="273844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4705350"/>
            <a:ext cx="4724400" cy="273844"/>
          </a:xfrm>
        </p:spPr>
        <p:txBody>
          <a:bodyPr/>
          <a:lstStyle/>
          <a:p>
            <a:pPr>
              <a:defRPr/>
            </a:pPr>
            <a:r>
              <a:rPr lang="en-US" smtClean="0"/>
              <a:t>www.PresentationPro.com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4128" y="4705350"/>
            <a:ext cx="2133600" cy="273844"/>
          </a:xfrm>
        </p:spPr>
        <p:txBody>
          <a:bodyPr/>
          <a:lstStyle/>
          <a:p>
            <a:pPr>
              <a:defRPr/>
            </a:pPr>
            <a:fld id="{1CE6B8A5-FCE2-4895-810E-D5FF4B3EC6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1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4727D-521F-44FC-BFBD-96C7D263C4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7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E5FFF-6229-4C4D-BA52-C7B63CB0D0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91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:\PresPro\Templates\Content Update\2015\07 July\Templates\PPP_SBUSC_TLE_Bigger_Fish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75" y="0"/>
            <a:ext cx="9146875" cy="5145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9550"/>
            <a:ext cx="8836324" cy="110251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714750"/>
            <a:ext cx="5334000" cy="5143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199" y="4705350"/>
            <a:ext cx="2118507" cy="273844"/>
          </a:xfrm>
        </p:spPr>
        <p:txBody>
          <a:bodyPr/>
          <a:lstStyle/>
          <a:p>
            <a:fld id="{9A9D119B-6F0F-40BA-A09A-4155C79EC5C6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4705350"/>
            <a:ext cx="4724400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4128" y="4705350"/>
            <a:ext cx="2133600" cy="273844"/>
          </a:xfrm>
        </p:spPr>
        <p:txBody>
          <a:bodyPr/>
          <a:lstStyle/>
          <a:p>
            <a:fld id="{CD14BDA8-6833-4D41-B40B-89692B746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77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119B-6F0F-40BA-A09A-4155C79EC5C6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BDA8-6833-4D41-B40B-89692B746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06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D:\PresPro\Templates\Content Update\2015\07 July\Templates\PPP_SBUSC_TLE_Bigger_Fish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75" y="0"/>
            <a:ext cx="9146875" cy="5145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47" y="635794"/>
            <a:ext cx="9067800" cy="792956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47" y="57149"/>
            <a:ext cx="9067800" cy="57864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199" y="4729791"/>
            <a:ext cx="2118507" cy="273844"/>
          </a:xfrm>
        </p:spPr>
        <p:txBody>
          <a:bodyPr/>
          <a:lstStyle/>
          <a:p>
            <a:fld id="{9A9D119B-6F0F-40BA-A09A-4155C79EC5C6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4729791"/>
            <a:ext cx="4724400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4128" y="4729791"/>
            <a:ext cx="2133600" cy="273844"/>
          </a:xfrm>
        </p:spPr>
        <p:txBody>
          <a:bodyPr/>
          <a:lstStyle/>
          <a:p>
            <a:fld id="{CD14BDA8-6833-4D41-B40B-89692B746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13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119B-6F0F-40BA-A09A-4155C79EC5C6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BDA8-6833-4D41-B40B-89692B746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49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119B-6F0F-40BA-A09A-4155C79EC5C6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BDA8-6833-4D41-B40B-89692B746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602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119B-6F0F-40BA-A09A-4155C79EC5C6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BDA8-6833-4D41-B40B-89692B746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02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119B-6F0F-40BA-A09A-4155C79EC5C6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BDA8-6833-4D41-B40B-89692B746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348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119B-6F0F-40BA-A09A-4155C79EC5C6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BDA8-6833-4D41-B40B-89692B746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7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D943-1708-40BB-AE69-05492BB22C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72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119B-6F0F-40BA-A09A-4155C79EC5C6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BDA8-6833-4D41-B40B-89692B746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112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119B-6F0F-40BA-A09A-4155C79EC5C6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BDA8-6833-4D41-B40B-89692B746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3642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119B-6F0F-40BA-A09A-4155C79EC5C6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BDA8-6833-4D41-B40B-89692B746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8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D:\PresPro\Templates\Content Update\2015\07 July\Templates\PPP_SBUSC_TLE_Bigger_Fis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75" y="0"/>
            <a:ext cx="9146875" cy="5145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47" y="635794"/>
            <a:ext cx="9067800" cy="792956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47" y="57149"/>
            <a:ext cx="9067800" cy="57864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199" y="4729791"/>
            <a:ext cx="2118507" cy="273844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4729791"/>
            <a:ext cx="4724400" cy="273844"/>
          </a:xfrm>
        </p:spPr>
        <p:txBody>
          <a:bodyPr/>
          <a:lstStyle/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4128" y="4729791"/>
            <a:ext cx="2133600" cy="273844"/>
          </a:xfrm>
        </p:spPr>
        <p:txBody>
          <a:bodyPr/>
          <a:lstStyle/>
          <a:p>
            <a:pPr>
              <a:defRPr/>
            </a:pPr>
            <a:fld id="{37A75EF9-DB08-407A-BCC7-E118067727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40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7A4D2-B26A-4768-95DD-1A5093F27D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23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8F195-CECD-4418-94BE-D76D54B3FB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47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5DC23-F144-4D0D-B035-6693F68E0C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73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DE72A-D1A0-4CBF-A55B-A6EA8A6A38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92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6A4BC-0867-4E3D-A3FD-07BEE6E027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61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85CA9-725A-4733-A980-CB7116E6DE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69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PresPro\Templates\Content Update\2015\07 July\Templates\PPP_SBUSC_TXT_Bigger_Fish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086" y="-11862"/>
            <a:ext cx="9165086" cy="5155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" y="-19050"/>
            <a:ext cx="8991600" cy="61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666750"/>
            <a:ext cx="89916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199" y="4864674"/>
            <a:ext cx="211850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4864674"/>
            <a:ext cx="4724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www.PresentationPro.com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54128" y="486467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509708C-1208-4E01-AE61-BBE71E24EB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31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PresPro\Templates\Content Update\2015\07 July\Templates\PPP_SBUSC_TXT_Bigger_Fish_2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3" y="-1"/>
            <a:ext cx="9126747" cy="5133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" y="-19050"/>
            <a:ext cx="8991600" cy="613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666750"/>
            <a:ext cx="89916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199" y="4864674"/>
            <a:ext cx="211850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D119B-6F0F-40BA-A09A-4155C79EC5C6}" type="datetimeFigureOut">
              <a:rPr lang="en-US" smtClean="0"/>
              <a:t>7/23/2015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4864674"/>
            <a:ext cx="4724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54128" y="486467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4BDA8-6833-4D41-B40B-89692B746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31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pc="-200" dirty="0" smtClean="0">
                <a:latin typeface="Arial" pitchFamily="34" charset="0"/>
                <a:cs typeface="Arial" pitchFamily="34" charset="0"/>
              </a:rPr>
              <a:t>PRESENTATION</a:t>
            </a:r>
            <a:r>
              <a:rPr lang="en-US" sz="4000" b="1" spc="-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Title Slide Design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" pitchFamily="34" charset="0"/>
                <a:cs typeface="Arial" pitchFamily="34" charset="0"/>
              </a:rPr>
              <a:t>www.PresentationPro.com</a:t>
            </a:r>
          </a:p>
        </p:txBody>
      </p:sp>
    </p:spTree>
  </p:cSld>
  <p:clrMapOvr>
    <a:masterClrMapping/>
  </p:clrMapOvr>
  <p:transition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Text Slide Design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Easily create professional PowerPoint presentations with PowerDESIGNS</a:t>
            </a:r>
          </a:p>
          <a:p>
            <a:endParaRPr lang="en-US" smtClean="0"/>
          </a:p>
          <a:p>
            <a:r>
              <a:rPr lang="en-US" smtClean="0"/>
              <a:t>This sample text demonstrates how your own text will be formatted on the slide</a:t>
            </a:r>
          </a:p>
          <a:p>
            <a:endParaRPr lang="en-US" smtClean="0"/>
          </a:p>
          <a:p>
            <a:r>
              <a:rPr lang="en-US" smtClean="0"/>
              <a:t>You may customize your slides by changing font size, color, effects and location</a:t>
            </a: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www.PresentationPro.com</a:t>
            </a:r>
            <a:endParaRPr lang="en-US" dirty="0"/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6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6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6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Text Slide Design</a:t>
            </a:r>
            <a:endParaRPr lang="en-US" smtClean="0"/>
          </a:p>
        </p:txBody>
      </p:sp>
      <p:sp>
        <p:nvSpPr>
          <p:cNvPr id="5123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smtClean="0"/>
          </a:p>
          <a:p>
            <a:r>
              <a:rPr lang="en-US" smtClean="0"/>
              <a:t>This text demonstrates how your own text will be formatted on the slide</a:t>
            </a:r>
          </a:p>
          <a:p>
            <a:endParaRPr lang="en-US" smtClean="0"/>
          </a:p>
          <a:p>
            <a:r>
              <a:rPr lang="en-US" smtClean="0"/>
              <a:t>You may customize your slides by changing font size, color, effects and location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 smtClean="0"/>
          </a:p>
          <a:p>
            <a:r>
              <a:rPr lang="en-US" smtClean="0"/>
              <a:t>This text demonstrates how your own text will be formatted on the slide</a:t>
            </a:r>
          </a:p>
          <a:p>
            <a:endParaRPr lang="en-US" smtClean="0"/>
          </a:p>
          <a:p>
            <a:r>
              <a:rPr lang="en-US" smtClean="0"/>
              <a:t>You may customize your slides by changing font size, color, effects and location</a:t>
            </a: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www.PresentationPro.com</a:t>
            </a:r>
            <a:endParaRPr lang="en-US"/>
          </a:p>
        </p:txBody>
      </p:sp>
    </p:spTree>
  </p:cSld>
  <p:clrMapOvr>
    <a:masterClrMapping/>
  </p:clrMapOvr>
  <p:transition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123" grpId="0" build="p"/>
      <p:bldP spid="6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MOVIE_LOOPED_PLAYBACK" val="1"/>
  <p:tag name="GENSWF_OUTPUT_FILE_NAME" val="PPP_SBUSC_TXT_3D_Graph_Increasing"/>
  <p:tag name="GENSWF_MOVIE_ONCLICK_URL" val="http://"/>
  <p:tag name="GENSWF_MOVIE_PRESENTATION_END_URL" val="http://"/>
  <p:tag name="ISPRING_RESOURCE_PATHS_HASH_2" val="4544a75721a756614e72b186b2bc1c3f315bd1"/>
</p:tagLst>
</file>

<file path=ppt/theme/theme1.xml><?xml version="1.0" encoding="utf-8"?>
<a:theme xmlns:a="http://schemas.openxmlformats.org/drawingml/2006/main" name="PPP_SBUSC_TXT_Bigger_Fish_01_Widesc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PPP_SBUSC_TXT_Bigger_Fish_01_Widescreen</Template>
  <TotalTime>1114</TotalTime>
  <Words>173</Words>
  <Application>Microsoft Office PowerPoint</Application>
  <PresentationFormat>On-screen Show (16:9)</PresentationFormat>
  <Paragraphs>31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PPP_SBUSC_TXT_Bigger_Fish_01_Widescreen</vt:lpstr>
      <vt:lpstr>1_Office Theme</vt:lpstr>
      <vt:lpstr>PRESENTATIONPRO </vt:lpstr>
      <vt:lpstr>Text Slide Design</vt:lpstr>
      <vt:lpstr>Text Slide Design</vt:lpstr>
    </vt:vector>
  </TitlesOfParts>
  <Company>PresentationPro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PresentationPro</dc:creator>
  <cp:keywords>PowerPoint Templates</cp:keywords>
  <dc:description>presentation templates and backgrounds for Microsoft PowerPoint</dc:description>
  <cp:lastModifiedBy>Presentation Pro</cp:lastModifiedBy>
  <cp:revision>120</cp:revision>
  <dcterms:created xsi:type="dcterms:W3CDTF">2004-02-11T14:41:34Z</dcterms:created>
  <dcterms:modified xsi:type="dcterms:W3CDTF">2015-07-23T18:43:08Z</dcterms:modified>
  <cp:category>PowerPoint Templates</cp:category>
</cp:coreProperties>
</file>