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26D1AD4-D809-4FC6-88AD-2B4107B7D5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A5FC6-82F0-43BD-A52B-702E5C883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652628-196A-438F-9C3E-1538060595C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53B16-FDE5-4A45-A539-B2ABADF1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BA28D-F8C5-4DCE-A025-288CCE06C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E0E588-803A-4B15-B140-CBB1AB5CC5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0BC69E-3B27-4D73-9A48-40F651609F6D}"/>
              </a:ext>
            </a:extLst>
          </p:cNvPr>
          <p:cNvSpPr/>
          <p:nvPr userDrawn="1"/>
        </p:nvSpPr>
        <p:spPr>
          <a:xfrm>
            <a:off x="0" y="3871182"/>
            <a:ext cx="12192000" cy="2129151"/>
          </a:xfrm>
          <a:prstGeom prst="rect">
            <a:avLst/>
          </a:prstGeom>
          <a:solidFill>
            <a:srgbClr val="2E471D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3BE035-5E08-4CE2-9AAE-CBE584909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708" y="4325040"/>
            <a:ext cx="9778584" cy="112052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1E35E-B31E-4311-8CD4-60D27865E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708" y="5372152"/>
            <a:ext cx="9778584" cy="47605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267609-D19B-44DB-9D0B-00F5EE72E510}"/>
              </a:ext>
            </a:extLst>
          </p:cNvPr>
          <p:cNvCxnSpPr/>
          <p:nvPr userDrawn="1"/>
        </p:nvCxnSpPr>
        <p:spPr>
          <a:xfrm>
            <a:off x="0" y="6000333"/>
            <a:ext cx="12192000" cy="0"/>
          </a:xfrm>
          <a:prstGeom prst="line">
            <a:avLst/>
          </a:prstGeom>
          <a:ln>
            <a:solidFill>
              <a:schemeClr val="bg1">
                <a:alpha val="63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38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BD8B-743E-4F09-94B8-919441F4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0EBEF-C6AF-4B2F-B099-846CA2688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BA380-4B0E-4049-A651-7CF371EC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628-196A-438F-9C3E-1538060595C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9A0EC-709C-478F-9C87-CE914BDAE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FC586-4CF0-4680-BDB9-757B84D6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E588-803A-4B15-B140-CBB1AB5C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7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C1271D-BE73-495F-9557-09BF4AEFD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38095-34FA-47A0-BC0D-C79670810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F6A9F-5A2E-4B41-9023-786692DF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628-196A-438F-9C3E-1538060595C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EC5A8-9850-4CEA-B462-C8547E20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DE478-4C62-44B8-80A8-DA6B240C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E588-803A-4B15-B140-CBB1AB5C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5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14D6A-A196-4E21-B1AF-4B706DA11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D6501-64E8-42F8-BD32-E9D5503E9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B24F9-E5DC-49B2-9DDD-20706512F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628-196A-438F-9C3E-1538060595C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88A42-DB72-4663-AAD9-09FBD5CF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BB532-469E-4C45-A540-23DB4713E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E588-803A-4B15-B140-CBB1AB5C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1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EFB4C-24DC-41B6-A4CE-F27858A5D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A0AAE-EF4C-476F-A129-3823C548B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BA87-871A-4291-922C-D0927CC84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628-196A-438F-9C3E-1538060595C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F0557-60A0-4973-AF6C-FBE25862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57A49-0482-460C-8D0C-AE8A9E14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E588-803A-4B15-B140-CBB1AB5C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8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93DF4-69A0-4D4F-8C9C-737CB8B41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244D-668C-44EC-9066-95DCB3C44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51FB6-F76C-47F2-B221-A61CD2A06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C9962-272A-4544-91F6-C341521B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628-196A-438F-9C3E-1538060595C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F7832-2BB7-473A-B952-7F37A92DC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64902-EB80-4178-A352-4716FA81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E588-803A-4B15-B140-CBB1AB5C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0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60BB4-6C68-43C9-9BD4-792CCB30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DF8CD-E534-48FE-8A60-53812E517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87572-52C2-4CE2-B8B0-03F0A092B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6FD9D-3095-465F-AE7F-72EB9879C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34EBE-3D6D-4F38-8930-810D65E7A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ED3A50-19DD-48EB-AEDD-74F57012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628-196A-438F-9C3E-1538060595C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C126F-DDF5-476A-80EE-8AA31C806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6F109-AF59-4FA4-B919-3ED1142E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E588-803A-4B15-B140-CBB1AB5C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2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83BAA-8681-46A4-A3C1-9A2F8E15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1D218C-2897-4243-A64F-9E293197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628-196A-438F-9C3E-1538060595C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A7945-6D5D-4DC9-A3B4-55D8B03DD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65DEB-7AC7-4A51-9E72-A240A078F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E588-803A-4B15-B140-CBB1AB5C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2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88AD6-1ECD-4253-85B9-14E49C4C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628-196A-438F-9C3E-1538060595C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CC7AE7-3972-46DA-9360-4674E059B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05FDA-397B-4F8D-AC5B-8F16AF2EE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E588-803A-4B15-B140-CBB1AB5C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5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146B8-C4CE-4D19-ABA9-4444E0B6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E4DC9-27DD-4F31-8CA2-B9C4E2EC3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2513D-8F45-49EF-B883-ED06F1FE5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26FDD-308A-48EC-81BE-31B55212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628-196A-438F-9C3E-1538060595C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63608-59D3-47F2-BB31-CB69B98D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4F623-6C6C-4DA3-AA41-53DF7024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E588-803A-4B15-B140-CBB1AB5C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B4B1-48C2-4C2C-8FB6-213A48864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999B28-F84F-4FE4-AB3B-AFDB56FED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4175B-91D8-4614-B8FB-C22F4E959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571EA-19BD-4A44-B3FA-1DB5A3C07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628-196A-438F-9C3E-1538060595C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48B1D-114E-4B32-80F9-6F7549DA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48E5D-299D-4440-819D-7B319419A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E588-803A-4B15-B140-CBB1AB5C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2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EA67CD-F15A-4859-A6DB-25BDC007632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EBB3B0-B6E0-40E4-B50D-C28B23BE1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64" y="136525"/>
            <a:ext cx="11953944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3BFE2-2E5D-438F-8970-ACB252CAB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164" y="1052512"/>
            <a:ext cx="11953944" cy="5532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3E3DE-2FF8-4FA3-A4BB-93603612A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0164" y="6614375"/>
            <a:ext cx="1461705" cy="21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52628-196A-438F-9C3E-1538060595C0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5C17B-62AD-435B-8CEB-E4F71EBB0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614375"/>
            <a:ext cx="4114800" cy="21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5ECBD-E72D-4783-B5C4-6A00BE21A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3337" y="6614375"/>
            <a:ext cx="660771" cy="21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0E588-803A-4B15-B140-CBB1AB5CC5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6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1D41C-D5A8-4D2D-98BA-F83277BEEF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DBB8A-3061-4FD2-93E9-00D05604E6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0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19B84-BA79-4D29-843D-ECFFA9B8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6FF2C-DBCB-457C-9BCE-4329A9272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9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P_SABST_TXT_Standing_Pegs.pptx" id="{11E6E55F-CDA7-4ADF-817A-CEA46B5FE94E}" vid="{76BEEFEF-8FCF-4D74-9CD4-AFB296B431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PPP_SABST_TXT_Standing_Pegs_Widescreen</Template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Taylor</dc:creator>
  <cp:lastModifiedBy>Daniel Taylor</cp:lastModifiedBy>
  <cp:revision>1</cp:revision>
  <dcterms:created xsi:type="dcterms:W3CDTF">2018-02-23T20:25:26Z</dcterms:created>
  <dcterms:modified xsi:type="dcterms:W3CDTF">2018-02-23T20:33:47Z</dcterms:modified>
</cp:coreProperties>
</file>