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  <p:sldMasterId id="2147484020" r:id="rId2"/>
  </p:sldMasterIdLst>
  <p:notesMasterIdLst>
    <p:notesMasterId r:id="rId6"/>
  </p:notesMasterIdLst>
  <p:sldIdLst>
    <p:sldId id="257" r:id="rId3"/>
    <p:sldId id="259" r:id="rId4"/>
    <p:sldId id="261" r:id="rId5"/>
  </p:sldIdLst>
  <p:sldSz cx="9144000" cy="5143500" type="screen16x9"/>
  <p:notesSz cx="6858000" cy="91440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489" autoAdjust="0"/>
    <p:restoredTop sz="90929"/>
  </p:normalViewPr>
  <p:slideViewPr>
    <p:cSldViewPr>
      <p:cViewPr varScale="1">
        <p:scale>
          <a:sx n="106" d="100"/>
          <a:sy n="106" d="100"/>
        </p:scale>
        <p:origin x="120" y="7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9FDFABA-2318-4E5F-A422-4895D9B4EAA9}" type="datetimeFigureOut">
              <a:rPr lang="en-US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8F12860-1F92-4DC8-AF74-604AC45CD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 title slide background to enhance your Microsoft PowerPoint presentations.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You can download  this design and over 10,000 more at www.presentationpro.com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441FAA35-3E2B-4B48-9E9D-A8A6A863BF69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 text slide background to enhance your Microsoft PowerPoint presentations.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You can download  this design and over 10,000 more at www.presentationpro.com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72EA7E0D-0971-4A0B-897D-E120AF7B6080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 text slide background to enhance your Microsoft PowerPoint presentations.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You can download  this design and over 10,000 more at www.presentationpro.com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1" y="502919"/>
            <a:ext cx="8248649" cy="734527"/>
          </a:xfrm>
        </p:spPr>
        <p:txBody>
          <a:bodyPr anchor="ctr">
            <a:noAutofit/>
          </a:bodyPr>
          <a:lstStyle>
            <a:lvl1pPr algn="ctr">
              <a:defRPr sz="5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" y="2890986"/>
            <a:ext cx="8248651" cy="42371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6B8A5-FCE2-4895-810E-D5FF4B3EC6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6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4727D-521F-44FC-BFBD-96C7D263C4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7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E5FFF-6229-4C4D-BA52-C7B63CB0D0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9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3" y="502919"/>
            <a:ext cx="8248649" cy="734527"/>
          </a:xfrm>
        </p:spPr>
        <p:txBody>
          <a:bodyPr anchor="ctr">
            <a:noAutofit/>
          </a:bodyPr>
          <a:lstStyle>
            <a:lvl1pPr algn="ctr">
              <a:defRPr sz="5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2" y="2890986"/>
            <a:ext cx="8248651" cy="42371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48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27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98321"/>
            <a:ext cx="7886700" cy="884396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2682716"/>
            <a:ext cx="7886700" cy="444818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5">
                    <a:lumMod val="75000"/>
                  </a:schemeClr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64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51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40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40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13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1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633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84" indent="0">
              <a:buNone/>
              <a:defRPr sz="1100"/>
            </a:lvl2pPr>
            <a:lvl3pPr marL="685766" indent="0">
              <a:buNone/>
              <a:defRPr sz="900"/>
            </a:lvl3pPr>
            <a:lvl4pPr marL="1028649" indent="0">
              <a:buNone/>
              <a:defRPr sz="800"/>
            </a:lvl4pPr>
            <a:lvl5pPr marL="1371532" indent="0">
              <a:buNone/>
              <a:defRPr sz="800"/>
            </a:lvl5pPr>
            <a:lvl6pPr marL="1714415" indent="0">
              <a:buNone/>
              <a:defRPr sz="800"/>
            </a:lvl6pPr>
            <a:lvl7pPr marL="2057297" indent="0">
              <a:buNone/>
              <a:defRPr sz="800"/>
            </a:lvl7pPr>
            <a:lvl8pPr marL="2400180" indent="0">
              <a:buNone/>
              <a:defRPr sz="800"/>
            </a:lvl8pPr>
            <a:lvl9pPr marL="274306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7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D943-1708-40BB-AE69-05492BB22C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5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84" indent="0">
              <a:buNone/>
              <a:defRPr sz="1100"/>
            </a:lvl2pPr>
            <a:lvl3pPr marL="685766" indent="0">
              <a:buNone/>
              <a:defRPr sz="900"/>
            </a:lvl3pPr>
            <a:lvl4pPr marL="1028649" indent="0">
              <a:buNone/>
              <a:defRPr sz="800"/>
            </a:lvl4pPr>
            <a:lvl5pPr marL="1371532" indent="0">
              <a:buNone/>
              <a:defRPr sz="800"/>
            </a:lvl5pPr>
            <a:lvl6pPr marL="1714415" indent="0">
              <a:buNone/>
              <a:defRPr sz="800"/>
            </a:lvl6pPr>
            <a:lvl7pPr marL="2057297" indent="0">
              <a:buNone/>
              <a:defRPr sz="800"/>
            </a:lvl7pPr>
            <a:lvl8pPr marL="2400180" indent="0">
              <a:buNone/>
              <a:defRPr sz="800"/>
            </a:lvl8pPr>
            <a:lvl9pPr marL="274306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24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35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3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3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98321"/>
            <a:ext cx="7886700" cy="884396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2682716"/>
            <a:ext cx="7886700" cy="444818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5">
                    <a:lumMod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75EF9-DB08-407A-BCC7-E118067727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7A4D2-B26A-4768-95DD-1A5093F27D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97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8F195-CECD-4418-94BE-D76D54B3FB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5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5DC23-F144-4D0D-B035-6693F68E0C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92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DE72A-D1A0-4CBF-A55B-A6EA8A6A38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6A4BC-0867-4E3D-A3FD-07BEE6E027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4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5CA9-725A-4733-A980-CB7116E6DE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9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417" y="45720"/>
            <a:ext cx="8849804" cy="56388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417" y="655320"/>
            <a:ext cx="8849804" cy="372618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09708C-1208-4E01-AE61-BBE71E24EB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5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417" y="45721"/>
            <a:ext cx="8849804" cy="563881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417" y="655321"/>
            <a:ext cx="8849804" cy="3726181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7D568-4B33-4784-9897-6E3E2762129D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54205-2A77-43BF-953D-2C7CCCF9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6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pc="-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PRESENTATION</a:t>
            </a:r>
            <a:r>
              <a:rPr lang="en-US" sz="4000" b="1" spc="-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Title Slide 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  <a:cs typeface="Arial" pitchFamily="34" charset="0"/>
              </a:rPr>
              <a:t>www.PresentationPro.com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Text Slide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Easily create professional PowerPoint presentations with PowerDESIGNS</a:t>
            </a:r>
          </a:p>
          <a:p>
            <a:pPr eaLnBrk="1" hangingPunct="1"/>
            <a:endParaRPr lang="en-US" sz="2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This sample text demonstrates how your own text will be formatted on the slide</a:t>
            </a:r>
          </a:p>
          <a:p>
            <a:pPr eaLnBrk="1" hangingPunct="1"/>
            <a:endParaRPr lang="en-US" sz="2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You may customize your slides by changing font size, color, effects and location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  <a:cs typeface="Arial" pitchFamily="34" charset="0"/>
              </a:rPr>
              <a:t>www.PresentationPro.com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6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6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6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Text Slide Design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en-US" sz="2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This text demonstrates how your own text will be formatted on the slide</a:t>
            </a:r>
          </a:p>
          <a:p>
            <a:pPr eaLnBrk="1" hangingPunct="1"/>
            <a:endParaRPr lang="en-US" sz="2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You may customize your slides by changing font size, color, effects and location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en-US" sz="2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This text demonstrates how your own text will be formatted on the slide</a:t>
            </a:r>
          </a:p>
          <a:p>
            <a:pPr eaLnBrk="1" hangingPunct="1"/>
            <a:endParaRPr lang="en-US" sz="2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You may customize your slides by changing font size, color, effects and location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  <a:cs typeface="Arial" pitchFamily="34" charset="0"/>
              </a:rPr>
              <a:t>www.PresentationPro.com</a:t>
            </a: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123" grpId="0" build="p"/>
      <p:bldP spid="6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LOOPED_PLAYBACK" val="1"/>
  <p:tag name="GENSWF_OUTPUT_FILE_NAME" val="PPP_SBUSC_TXT_3D_Graph_Increasing"/>
  <p:tag name="GENSWF_MOVIE_ONCLICK_URL" val="http://"/>
  <p:tag name="GENSWF_MOVIE_PRESENTATION_END_URL" val="http://"/>
  <p:tag name="ISPRING_RESOURCE_PATHS_HASH_2" val="ed9db4f3b7678718e4d2c070c661151534c53b3c"/>
</p:tagLst>
</file>

<file path=ppt/theme/theme1.xml><?xml version="1.0" encoding="utf-8"?>
<a:theme xmlns:a="http://schemas.openxmlformats.org/drawingml/2006/main" name="PPP_SPEOP_TXT_Teamwork_Letters_Widesc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P_SPEOP_TXT_Teamwork_Letters_Widescreen.potx" id="{C6DD85A8-3BB5-4D63-95B9-0E67CD024174}" vid="{1456AA01-3AD8-4BAA-8ED8-7837AD6DE6D5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P_SPEOP_TXT_Teamwork_Letters_Widescreen.potx" id="{C6DD85A8-3BB5-4D63-95B9-0E67CD024174}" vid="{CF75F20C-E340-487D-BD43-2F6E69DA2F4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PPP_SPEOP_TXT_Teamwork_Letters_Widescreen</Template>
  <TotalTime>1114</TotalTime>
  <Words>173</Words>
  <Application>Microsoft Office PowerPoint</Application>
  <PresentationFormat>On-screen Show (16:9)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PPP_SPEOP_TXT_Teamwork_Letters_Widescreen</vt:lpstr>
      <vt:lpstr>1_Office Theme</vt:lpstr>
      <vt:lpstr>PRESENTATIONPRO </vt:lpstr>
      <vt:lpstr>Text Slide Design</vt:lpstr>
      <vt:lpstr>Text Slide Design</vt:lpstr>
    </vt:vector>
  </TitlesOfParts>
  <Company>PresentationPro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PresentationPro</dc:creator>
  <cp:keywords>PowerPoint Templates</cp:keywords>
  <dc:description>presentation templates and backgrounds for Microsoft PowerPoint</dc:description>
  <cp:lastModifiedBy>Daniel Taylor</cp:lastModifiedBy>
  <cp:revision>120</cp:revision>
  <dcterms:created xsi:type="dcterms:W3CDTF">2004-02-11T14:41:34Z</dcterms:created>
  <dcterms:modified xsi:type="dcterms:W3CDTF">2016-01-18T21:23:14Z</dcterms:modified>
  <cp:category>PowerPoint Templates</cp:category>
</cp:coreProperties>
</file>